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71" r:id="rId5"/>
    <p:sldId id="269" r:id="rId6"/>
    <p:sldId id="272" r:id="rId7"/>
    <p:sldId id="285" r:id="rId8"/>
    <p:sldId id="292" r:id="rId9"/>
    <p:sldId id="281" r:id="rId10"/>
    <p:sldId id="280" r:id="rId11"/>
    <p:sldId id="282" r:id="rId12"/>
    <p:sldId id="273" r:id="rId13"/>
    <p:sldId id="294" r:id="rId14"/>
    <p:sldId id="29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139"/>
    <a:srgbClr val="D9523C"/>
    <a:srgbClr val="FFFFFF"/>
    <a:srgbClr val="323951"/>
    <a:srgbClr val="E3E969"/>
    <a:srgbClr val="DDE44A"/>
    <a:srgbClr val="BEBBB8"/>
    <a:srgbClr val="DC5D48"/>
    <a:srgbClr val="D14129"/>
    <a:srgbClr val="DE6B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75" autoAdjust="0"/>
    <p:restoredTop sz="96296"/>
  </p:normalViewPr>
  <p:slideViewPr>
    <p:cSldViewPr snapToGrid="0">
      <p:cViewPr>
        <p:scale>
          <a:sx n="90" d="100"/>
          <a:sy n="90" d="100"/>
        </p:scale>
        <p:origin x="512" y="10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cy Hawthorne" userId="14446aa7-17ae-4db5-8846-3346d7b976f6" providerId="ADAL" clId="{953BB503-0DEF-9441-AE54-EAE4275DE85C}"/>
    <pc:docChg chg="custSel modSld modMainMaster">
      <pc:chgData name="Stacy Hawthorne" userId="14446aa7-17ae-4db5-8846-3346d7b976f6" providerId="ADAL" clId="{953BB503-0DEF-9441-AE54-EAE4275DE85C}" dt="2024-02-22T17:26:55.091" v="91"/>
      <pc:docMkLst>
        <pc:docMk/>
      </pc:docMkLst>
      <pc:sldChg chg="addSp delSp modSp mod">
        <pc:chgData name="Stacy Hawthorne" userId="14446aa7-17ae-4db5-8846-3346d7b976f6" providerId="ADAL" clId="{953BB503-0DEF-9441-AE54-EAE4275DE85C}" dt="2024-02-22T17:26:55.091" v="91"/>
        <pc:sldMkLst>
          <pc:docMk/>
          <pc:sldMk cId="3644657242" sldId="281"/>
        </pc:sldMkLst>
        <pc:spChg chg="add mod">
          <ac:chgData name="Stacy Hawthorne" userId="14446aa7-17ae-4db5-8846-3346d7b976f6" providerId="ADAL" clId="{953BB503-0DEF-9441-AE54-EAE4275DE85C}" dt="2024-02-22T17:26:55.091" v="91"/>
          <ac:spMkLst>
            <pc:docMk/>
            <pc:sldMk cId="3644657242" sldId="281"/>
            <ac:spMk id="2" creationId="{75D8F458-D3BC-32F1-1656-EB76B12089D0}"/>
          </ac:spMkLst>
        </pc:spChg>
        <pc:spChg chg="del">
          <ac:chgData name="Stacy Hawthorne" userId="14446aa7-17ae-4db5-8846-3346d7b976f6" providerId="ADAL" clId="{953BB503-0DEF-9441-AE54-EAE4275DE85C}" dt="2024-02-22T17:26:54.777" v="90" actId="478"/>
          <ac:spMkLst>
            <pc:docMk/>
            <pc:sldMk cId="3644657242" sldId="281"/>
            <ac:spMk id="6" creationId="{76F06706-096A-B9D6-9E2E-653B623F4DB5}"/>
          </ac:spMkLst>
        </pc:spChg>
      </pc:sldChg>
      <pc:sldMasterChg chg="delSldLayout modSldLayout">
        <pc:chgData name="Stacy Hawthorne" userId="14446aa7-17ae-4db5-8846-3346d7b976f6" providerId="ADAL" clId="{953BB503-0DEF-9441-AE54-EAE4275DE85C}" dt="2024-02-20T22:17:45.526" v="89" actId="12789"/>
        <pc:sldMasterMkLst>
          <pc:docMk/>
          <pc:sldMasterMk cId="2256312681" sldId="2147483648"/>
        </pc:sldMasterMkLst>
        <pc:sldLayoutChg chg="addSp delSp modSp mod">
          <pc:chgData name="Stacy Hawthorne" userId="14446aa7-17ae-4db5-8846-3346d7b976f6" providerId="ADAL" clId="{953BB503-0DEF-9441-AE54-EAE4275DE85C}" dt="2024-02-20T22:15:20.735" v="45"/>
          <pc:sldLayoutMkLst>
            <pc:docMk/>
            <pc:sldMasterMk cId="2256312681" sldId="2147483648"/>
            <pc:sldLayoutMk cId="1818079176" sldId="2147483649"/>
          </pc:sldLayoutMkLst>
          <pc:picChg chg="del">
            <ac:chgData name="Stacy Hawthorne" userId="14446aa7-17ae-4db5-8846-3346d7b976f6" providerId="ADAL" clId="{953BB503-0DEF-9441-AE54-EAE4275DE85C}" dt="2024-02-20T22:08:49.728" v="3" actId="478"/>
            <ac:picMkLst>
              <pc:docMk/>
              <pc:sldMasterMk cId="2256312681" sldId="2147483648"/>
              <pc:sldLayoutMk cId="1818079176" sldId="2147483649"/>
              <ac:picMk id="4" creationId="{D8FF12FF-1F3E-40C5-ABCA-26EF82532D36}"/>
            </ac:picMkLst>
          </pc:picChg>
          <pc:picChg chg="add mod">
            <ac:chgData name="Stacy Hawthorne" userId="14446aa7-17ae-4db5-8846-3346d7b976f6" providerId="ADAL" clId="{953BB503-0DEF-9441-AE54-EAE4275DE85C}" dt="2024-02-20T22:08:47.653" v="2" actId="167"/>
            <ac:picMkLst>
              <pc:docMk/>
              <pc:sldMasterMk cId="2256312681" sldId="2147483648"/>
              <pc:sldLayoutMk cId="1818079176" sldId="2147483649"/>
              <ac:picMk id="6" creationId="{A6692BE5-016A-E4D1-44BC-71A2F443ADE8}"/>
            </ac:picMkLst>
          </pc:picChg>
          <pc:picChg chg="add del mod">
            <ac:chgData name="Stacy Hawthorne" userId="14446aa7-17ae-4db5-8846-3346d7b976f6" providerId="ADAL" clId="{953BB503-0DEF-9441-AE54-EAE4275DE85C}" dt="2024-02-20T22:15:19.179" v="43" actId="478"/>
            <ac:picMkLst>
              <pc:docMk/>
              <pc:sldMasterMk cId="2256312681" sldId="2147483648"/>
              <pc:sldLayoutMk cId="1818079176" sldId="2147483649"/>
              <ac:picMk id="8" creationId="{AD3AD360-2AEE-45D0-252B-3A26001E9C72}"/>
            </ac:picMkLst>
          </pc:picChg>
          <pc:picChg chg="add mod">
            <ac:chgData name="Stacy Hawthorne" userId="14446aa7-17ae-4db5-8846-3346d7b976f6" providerId="ADAL" clId="{953BB503-0DEF-9441-AE54-EAE4275DE85C}" dt="2024-02-20T22:15:20.735" v="45"/>
            <ac:picMkLst>
              <pc:docMk/>
              <pc:sldMasterMk cId="2256312681" sldId="2147483648"/>
              <pc:sldLayoutMk cId="1818079176" sldId="2147483649"/>
              <ac:picMk id="9" creationId="{A87CC033-CFBC-CEF4-6CAA-E0A0D30D7F05}"/>
            </ac:picMkLst>
          </pc:picChg>
          <pc:picChg chg="del">
            <ac:chgData name="Stacy Hawthorne" userId="14446aa7-17ae-4db5-8846-3346d7b976f6" providerId="ADAL" clId="{953BB503-0DEF-9441-AE54-EAE4275DE85C}" dt="2024-02-20T22:15:20.255" v="44" actId="478"/>
            <ac:picMkLst>
              <pc:docMk/>
              <pc:sldMasterMk cId="2256312681" sldId="2147483648"/>
              <pc:sldLayoutMk cId="1818079176" sldId="2147483649"/>
              <ac:picMk id="13" creationId="{9B615AC8-64A6-0270-1921-671AEA7719EE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5:44.622" v="55"/>
          <pc:sldLayoutMkLst>
            <pc:docMk/>
            <pc:sldMasterMk cId="2256312681" sldId="2147483648"/>
            <pc:sldLayoutMk cId="4139285130" sldId="2147483650"/>
          </pc:sldLayoutMkLst>
          <pc:picChg chg="add mod modCrop">
            <ac:chgData name="Stacy Hawthorne" userId="14446aa7-17ae-4db5-8846-3346d7b976f6" providerId="ADAL" clId="{953BB503-0DEF-9441-AE54-EAE4275DE85C}" dt="2024-02-20T22:10:51.556" v="23" actId="167"/>
            <ac:picMkLst>
              <pc:docMk/>
              <pc:sldMasterMk cId="2256312681" sldId="2147483648"/>
              <pc:sldLayoutMk cId="4139285130" sldId="2147483650"/>
              <ac:picMk id="4" creationId="{3D258A16-9C4F-9FCA-5380-8A176523CBC0}"/>
            </ac:picMkLst>
          </pc:picChg>
          <pc:picChg chg="add mod">
            <ac:chgData name="Stacy Hawthorne" userId="14446aa7-17ae-4db5-8846-3346d7b976f6" providerId="ADAL" clId="{953BB503-0DEF-9441-AE54-EAE4275DE85C}" dt="2024-02-20T22:15:44.622" v="55"/>
            <ac:picMkLst>
              <pc:docMk/>
              <pc:sldMasterMk cId="2256312681" sldId="2147483648"/>
              <pc:sldLayoutMk cId="4139285130" sldId="2147483650"/>
              <ac:picMk id="5" creationId="{A99E762E-AA00-6A1D-483D-6610E8DE6898}"/>
            </ac:picMkLst>
          </pc:picChg>
          <pc:picChg chg="del">
            <ac:chgData name="Stacy Hawthorne" userId="14446aa7-17ae-4db5-8846-3346d7b976f6" providerId="ADAL" clId="{953BB503-0DEF-9441-AE54-EAE4275DE85C}" dt="2024-02-20T22:10:54.480" v="24" actId="478"/>
            <ac:picMkLst>
              <pc:docMk/>
              <pc:sldMasterMk cId="2256312681" sldId="2147483648"/>
              <pc:sldLayoutMk cId="4139285130" sldId="2147483650"/>
              <ac:picMk id="7" creationId="{B011AD9B-5E78-EE83-E1B8-C45857F8DF05}"/>
            </ac:picMkLst>
          </pc:picChg>
          <pc:picChg chg="del">
            <ac:chgData name="Stacy Hawthorne" userId="14446aa7-17ae-4db5-8846-3346d7b976f6" providerId="ADAL" clId="{953BB503-0DEF-9441-AE54-EAE4275DE85C}" dt="2024-02-20T22:15:44.279" v="54" actId="478"/>
            <ac:picMkLst>
              <pc:docMk/>
              <pc:sldMasterMk cId="2256312681" sldId="2147483648"/>
              <pc:sldLayoutMk cId="4139285130" sldId="2147483650"/>
              <ac:picMk id="8" creationId="{15B56B28-C79D-C670-9BFC-913B29AF41A8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2:25.795" v="32" actId="732"/>
          <pc:sldLayoutMkLst>
            <pc:docMk/>
            <pc:sldMasterMk cId="2256312681" sldId="2147483648"/>
            <pc:sldLayoutMk cId="3799250651" sldId="2147483651"/>
          </pc:sldLayoutMkLst>
          <pc:picChg chg="add mod modCrop">
            <ac:chgData name="Stacy Hawthorne" userId="14446aa7-17ae-4db5-8846-3346d7b976f6" providerId="ADAL" clId="{953BB503-0DEF-9441-AE54-EAE4275DE85C}" dt="2024-02-20T22:12:25.795" v="32" actId="732"/>
            <ac:picMkLst>
              <pc:docMk/>
              <pc:sldMasterMk cId="2256312681" sldId="2147483648"/>
              <pc:sldLayoutMk cId="3799250651" sldId="2147483651"/>
              <ac:picMk id="2" creationId="{D12E20BF-0E46-3547-C2C1-5CF594E55892}"/>
            </ac:picMkLst>
          </pc:picChg>
          <pc:picChg chg="del">
            <ac:chgData name="Stacy Hawthorne" userId="14446aa7-17ae-4db5-8846-3346d7b976f6" providerId="ADAL" clId="{953BB503-0DEF-9441-AE54-EAE4275DE85C}" dt="2024-02-20T22:12:17.786" v="31" actId="478"/>
            <ac:picMkLst>
              <pc:docMk/>
              <pc:sldMasterMk cId="2256312681" sldId="2147483648"/>
              <pc:sldLayoutMk cId="3799250651" sldId="2147483651"/>
              <ac:picMk id="10" creationId="{587006F7-4B1D-70B9-B2D2-7D70C89860B7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09:42.782" v="14" actId="478"/>
          <pc:sldLayoutMkLst>
            <pc:docMk/>
            <pc:sldMasterMk cId="2256312681" sldId="2147483648"/>
            <pc:sldLayoutMk cId="875567883" sldId="2147483656"/>
          </pc:sldLayoutMkLst>
          <pc:picChg chg="add mod">
            <ac:chgData name="Stacy Hawthorne" userId="14446aa7-17ae-4db5-8846-3346d7b976f6" providerId="ADAL" clId="{953BB503-0DEF-9441-AE54-EAE4275DE85C}" dt="2024-02-20T22:09:41.170" v="13" actId="167"/>
            <ac:picMkLst>
              <pc:docMk/>
              <pc:sldMasterMk cId="2256312681" sldId="2147483648"/>
              <pc:sldLayoutMk cId="875567883" sldId="2147483656"/>
              <ac:picMk id="2" creationId="{67B8D0A6-2FB0-F8A6-221B-46617C726BD8}"/>
            </ac:picMkLst>
          </pc:picChg>
          <pc:picChg chg="del">
            <ac:chgData name="Stacy Hawthorne" userId="14446aa7-17ae-4db5-8846-3346d7b976f6" providerId="ADAL" clId="{953BB503-0DEF-9441-AE54-EAE4275DE85C}" dt="2024-02-20T22:09:42.782" v="14" actId="478"/>
            <ac:picMkLst>
              <pc:docMk/>
              <pc:sldMasterMk cId="2256312681" sldId="2147483648"/>
              <pc:sldLayoutMk cId="875567883" sldId="2147483656"/>
              <ac:picMk id="5" creationId="{8E1523F6-DDFF-C1A6-8D4F-2FB6FFEC6150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09:48.299" v="16"/>
          <pc:sldLayoutMkLst>
            <pc:docMk/>
            <pc:sldMasterMk cId="2256312681" sldId="2147483648"/>
            <pc:sldLayoutMk cId="4242893191" sldId="2147483657"/>
          </pc:sldLayoutMkLst>
          <pc:picChg chg="add mod">
            <ac:chgData name="Stacy Hawthorne" userId="14446aa7-17ae-4db5-8846-3346d7b976f6" providerId="ADAL" clId="{953BB503-0DEF-9441-AE54-EAE4275DE85C}" dt="2024-02-20T22:09:48.299" v="16"/>
            <ac:picMkLst>
              <pc:docMk/>
              <pc:sldMasterMk cId="2256312681" sldId="2147483648"/>
              <pc:sldLayoutMk cId="4242893191" sldId="2147483657"/>
              <ac:picMk id="2" creationId="{275A2BAD-1FFC-637E-C617-D5A660E33C3D}"/>
            </ac:picMkLst>
          </pc:picChg>
          <pc:picChg chg="del">
            <ac:chgData name="Stacy Hawthorne" userId="14446aa7-17ae-4db5-8846-3346d7b976f6" providerId="ADAL" clId="{953BB503-0DEF-9441-AE54-EAE4275DE85C}" dt="2024-02-20T22:09:47.740" v="15" actId="478"/>
            <ac:picMkLst>
              <pc:docMk/>
              <pc:sldMasterMk cId="2256312681" sldId="2147483648"/>
              <pc:sldLayoutMk cId="4242893191" sldId="2147483657"/>
              <ac:picMk id="5" creationId="{186F46CC-69A6-9C4D-9549-47D38B5D9DC2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6:26.800" v="67"/>
          <pc:sldLayoutMkLst>
            <pc:docMk/>
            <pc:sldMasterMk cId="2256312681" sldId="2147483648"/>
            <pc:sldLayoutMk cId="3295002390" sldId="2147483666"/>
          </pc:sldLayoutMkLst>
          <pc:picChg chg="del">
            <ac:chgData name="Stacy Hawthorne" userId="14446aa7-17ae-4db5-8846-3346d7b976f6" providerId="ADAL" clId="{953BB503-0DEF-9441-AE54-EAE4275DE85C}" dt="2024-02-20T22:12:33.950" v="33" actId="478"/>
            <ac:picMkLst>
              <pc:docMk/>
              <pc:sldMasterMk cId="2256312681" sldId="2147483648"/>
              <pc:sldLayoutMk cId="3295002390" sldId="2147483666"/>
              <ac:picMk id="2" creationId="{43706802-DF36-B948-C84F-414C651D2216}"/>
            </ac:picMkLst>
          </pc:picChg>
          <pc:picChg chg="del">
            <ac:chgData name="Stacy Hawthorne" userId="14446aa7-17ae-4db5-8846-3346d7b976f6" providerId="ADAL" clId="{953BB503-0DEF-9441-AE54-EAE4275DE85C}" dt="2024-02-20T22:16:26.457" v="66" actId="478"/>
            <ac:picMkLst>
              <pc:docMk/>
              <pc:sldMasterMk cId="2256312681" sldId="2147483648"/>
              <pc:sldLayoutMk cId="3295002390" sldId="2147483666"/>
              <ac:picMk id="3" creationId="{644DDD7B-A78D-1D1A-F8F2-C742566AA0E8}"/>
            </ac:picMkLst>
          </pc:picChg>
          <pc:picChg chg="add mod">
            <ac:chgData name="Stacy Hawthorne" userId="14446aa7-17ae-4db5-8846-3346d7b976f6" providerId="ADAL" clId="{953BB503-0DEF-9441-AE54-EAE4275DE85C}" dt="2024-02-20T22:12:34.635" v="34"/>
            <ac:picMkLst>
              <pc:docMk/>
              <pc:sldMasterMk cId="2256312681" sldId="2147483648"/>
              <pc:sldLayoutMk cId="3295002390" sldId="2147483666"/>
              <ac:picMk id="6" creationId="{9B3551F3-50A3-AE91-2182-9C07F22EA58A}"/>
            </ac:picMkLst>
          </pc:picChg>
          <pc:picChg chg="add mod">
            <ac:chgData name="Stacy Hawthorne" userId="14446aa7-17ae-4db5-8846-3346d7b976f6" providerId="ADAL" clId="{953BB503-0DEF-9441-AE54-EAE4275DE85C}" dt="2024-02-20T22:16:26.800" v="67"/>
            <ac:picMkLst>
              <pc:docMk/>
              <pc:sldMasterMk cId="2256312681" sldId="2147483648"/>
              <pc:sldLayoutMk cId="3295002390" sldId="2147483666"/>
              <ac:picMk id="7" creationId="{75D9AB5B-D4E6-C305-69D8-4300DB28EAD7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6:19.928" v="65"/>
          <pc:sldLayoutMkLst>
            <pc:docMk/>
            <pc:sldMasterMk cId="2256312681" sldId="2147483648"/>
            <pc:sldLayoutMk cId="1710754442" sldId="2147483667"/>
          </pc:sldLayoutMkLst>
          <pc:picChg chg="del">
            <ac:chgData name="Stacy Hawthorne" userId="14446aa7-17ae-4db5-8846-3346d7b976f6" providerId="ADAL" clId="{953BB503-0DEF-9441-AE54-EAE4275DE85C}" dt="2024-02-20T22:15:58.535" v="61" actId="478"/>
            <ac:picMkLst>
              <pc:docMk/>
              <pc:sldMasterMk cId="2256312681" sldId="2147483648"/>
              <pc:sldLayoutMk cId="1710754442" sldId="2147483667"/>
              <ac:picMk id="2" creationId="{67430F4B-6AC3-5503-EE50-25093133B12D}"/>
            </ac:picMkLst>
          </pc:picChg>
          <pc:picChg chg="del">
            <ac:chgData name="Stacy Hawthorne" userId="14446aa7-17ae-4db5-8846-3346d7b976f6" providerId="ADAL" clId="{953BB503-0DEF-9441-AE54-EAE4275DE85C}" dt="2024-02-20T22:16:19.488" v="64" actId="478"/>
            <ac:picMkLst>
              <pc:docMk/>
              <pc:sldMasterMk cId="2256312681" sldId="2147483648"/>
              <pc:sldLayoutMk cId="1710754442" sldId="2147483667"/>
              <ac:picMk id="3" creationId="{F517DF8C-0A84-2DA9-C4B9-54D3430A9F2E}"/>
            </ac:picMkLst>
          </pc:picChg>
          <pc:picChg chg="add del mod">
            <ac:chgData name="Stacy Hawthorne" userId="14446aa7-17ae-4db5-8846-3346d7b976f6" providerId="ADAL" clId="{953BB503-0DEF-9441-AE54-EAE4275DE85C}" dt="2024-02-20T22:16:07.670" v="63" actId="478"/>
            <ac:picMkLst>
              <pc:docMk/>
              <pc:sldMasterMk cId="2256312681" sldId="2147483648"/>
              <pc:sldLayoutMk cId="1710754442" sldId="2147483667"/>
              <ac:picMk id="6" creationId="{8B10800D-DACA-802D-4C71-D4111F7BCE3A}"/>
            </ac:picMkLst>
          </pc:picChg>
          <pc:picChg chg="add mod">
            <ac:chgData name="Stacy Hawthorne" userId="14446aa7-17ae-4db5-8846-3346d7b976f6" providerId="ADAL" clId="{953BB503-0DEF-9441-AE54-EAE4275DE85C}" dt="2024-02-20T22:16:19.928" v="65"/>
            <ac:picMkLst>
              <pc:docMk/>
              <pc:sldMasterMk cId="2256312681" sldId="2147483648"/>
              <pc:sldLayoutMk cId="1710754442" sldId="2147483667"/>
              <ac:picMk id="7" creationId="{4827F854-1F49-DB78-0562-A59D3A984C30}"/>
            </ac:picMkLst>
          </pc:picChg>
          <pc:picChg chg="add mod">
            <ac:chgData name="Stacy Hawthorne" userId="14446aa7-17ae-4db5-8846-3346d7b976f6" providerId="ADAL" clId="{953BB503-0DEF-9441-AE54-EAE4275DE85C}" dt="2024-02-20T22:16:19.928" v="65"/>
            <ac:picMkLst>
              <pc:docMk/>
              <pc:sldMasterMk cId="2256312681" sldId="2147483648"/>
              <pc:sldLayoutMk cId="1710754442" sldId="2147483667"/>
              <ac:picMk id="8" creationId="{608E0933-4482-70B4-CE36-F31FDBEDC683}"/>
            </ac:picMkLst>
          </pc:picChg>
        </pc:sldLayoutChg>
        <pc:sldLayoutChg chg="del">
          <pc:chgData name="Stacy Hawthorne" userId="14446aa7-17ae-4db5-8846-3346d7b976f6" providerId="ADAL" clId="{953BB503-0DEF-9441-AE54-EAE4275DE85C}" dt="2024-02-20T22:10:14.957" v="20" actId="2696"/>
          <pc:sldLayoutMkLst>
            <pc:docMk/>
            <pc:sldMasterMk cId="2256312681" sldId="2147483648"/>
            <pc:sldLayoutMk cId="3804053960" sldId="2147483668"/>
          </pc:sldLayoutMkLst>
        </pc:sldLayoutChg>
        <pc:sldLayoutChg chg="addSp delSp modSp mod">
          <pc:chgData name="Stacy Hawthorne" userId="14446aa7-17ae-4db5-8846-3346d7b976f6" providerId="ADAL" clId="{953BB503-0DEF-9441-AE54-EAE4275DE85C}" dt="2024-02-20T22:15:38.442" v="53"/>
          <pc:sldLayoutMkLst>
            <pc:docMk/>
            <pc:sldMasterMk cId="2256312681" sldId="2147483648"/>
            <pc:sldLayoutMk cId="2249947061" sldId="2147483669"/>
          </pc:sldLayoutMkLst>
          <pc:picChg chg="add mod">
            <ac:chgData name="Stacy Hawthorne" userId="14446aa7-17ae-4db5-8846-3346d7b976f6" providerId="ADAL" clId="{953BB503-0DEF-9441-AE54-EAE4275DE85C}" dt="2024-02-20T22:08:58.888" v="6" actId="167"/>
            <ac:picMkLst>
              <pc:docMk/>
              <pc:sldMasterMk cId="2256312681" sldId="2147483648"/>
              <pc:sldLayoutMk cId="2249947061" sldId="2147483669"/>
              <ac:picMk id="2" creationId="{9A9B7033-A242-C472-9F3B-CFD9C18C5D26}"/>
            </ac:picMkLst>
          </pc:picChg>
          <pc:picChg chg="add del mod">
            <ac:chgData name="Stacy Hawthorne" userId="14446aa7-17ae-4db5-8846-3346d7b976f6" providerId="ADAL" clId="{953BB503-0DEF-9441-AE54-EAE4275DE85C}" dt="2024-02-20T22:15:37.001" v="51" actId="478"/>
            <ac:picMkLst>
              <pc:docMk/>
              <pc:sldMasterMk cId="2256312681" sldId="2147483648"/>
              <pc:sldLayoutMk cId="2249947061" sldId="2147483669"/>
              <ac:picMk id="3" creationId="{7628F39F-5B68-9BFF-AB86-A0B695047E99}"/>
            </ac:picMkLst>
          </pc:picChg>
          <pc:picChg chg="del">
            <ac:chgData name="Stacy Hawthorne" userId="14446aa7-17ae-4db5-8846-3346d7b976f6" providerId="ADAL" clId="{953BB503-0DEF-9441-AE54-EAE4275DE85C}" dt="2024-02-20T22:15:38.063" v="52" actId="478"/>
            <ac:picMkLst>
              <pc:docMk/>
              <pc:sldMasterMk cId="2256312681" sldId="2147483648"/>
              <pc:sldLayoutMk cId="2249947061" sldId="2147483669"/>
              <ac:picMk id="6" creationId="{1ABBE67D-3772-4F57-A25E-E5AB659F93F7}"/>
            </ac:picMkLst>
          </pc:picChg>
          <pc:picChg chg="add mod">
            <ac:chgData name="Stacy Hawthorne" userId="14446aa7-17ae-4db5-8846-3346d7b976f6" providerId="ADAL" clId="{953BB503-0DEF-9441-AE54-EAE4275DE85C}" dt="2024-02-20T22:15:38.442" v="53"/>
            <ac:picMkLst>
              <pc:docMk/>
              <pc:sldMasterMk cId="2256312681" sldId="2147483648"/>
              <pc:sldLayoutMk cId="2249947061" sldId="2147483669"/>
              <ac:picMk id="7" creationId="{1FEEDFA3-6EBF-7471-8F6D-78A37E07B290}"/>
            </ac:picMkLst>
          </pc:picChg>
          <pc:picChg chg="del">
            <ac:chgData name="Stacy Hawthorne" userId="14446aa7-17ae-4db5-8846-3346d7b976f6" providerId="ADAL" clId="{953BB503-0DEF-9441-AE54-EAE4275DE85C}" dt="2024-02-20T22:08:55.380" v="4" actId="478"/>
            <ac:picMkLst>
              <pc:docMk/>
              <pc:sldMasterMk cId="2256312681" sldId="2147483648"/>
              <pc:sldLayoutMk cId="2249947061" sldId="2147483669"/>
              <ac:picMk id="8" creationId="{20D73545-6CDD-CD0C-1A62-AEA090E643C8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5:52.829" v="60" actId="1076"/>
          <pc:sldLayoutMkLst>
            <pc:docMk/>
            <pc:sldMasterMk cId="2256312681" sldId="2147483648"/>
            <pc:sldLayoutMk cId="2652356001" sldId="2147483670"/>
          </pc:sldLayoutMkLst>
          <pc:picChg chg="del">
            <ac:chgData name="Stacy Hawthorne" userId="14446aa7-17ae-4db5-8846-3346d7b976f6" providerId="ADAL" clId="{953BB503-0DEF-9441-AE54-EAE4275DE85C}" dt="2024-02-20T22:12:38.086" v="35" actId="478"/>
            <ac:picMkLst>
              <pc:docMk/>
              <pc:sldMasterMk cId="2256312681" sldId="2147483648"/>
              <pc:sldLayoutMk cId="2652356001" sldId="2147483670"/>
              <ac:picMk id="2" creationId="{43706802-DF36-B948-C84F-414C651D2216}"/>
            </ac:picMkLst>
          </pc:picChg>
          <pc:picChg chg="del">
            <ac:chgData name="Stacy Hawthorne" userId="14446aa7-17ae-4db5-8846-3346d7b976f6" providerId="ADAL" clId="{953BB503-0DEF-9441-AE54-EAE4275DE85C}" dt="2024-02-20T22:15:49.733" v="58" actId="478"/>
            <ac:picMkLst>
              <pc:docMk/>
              <pc:sldMasterMk cId="2256312681" sldId="2147483648"/>
              <pc:sldLayoutMk cId="2652356001" sldId="2147483670"/>
              <ac:picMk id="3" creationId="{66E0A8E6-11B0-4AAA-2AFE-821FAE6C1BB1}"/>
            </ac:picMkLst>
          </pc:picChg>
          <pc:picChg chg="add mod">
            <ac:chgData name="Stacy Hawthorne" userId="14446aa7-17ae-4db5-8846-3346d7b976f6" providerId="ADAL" clId="{953BB503-0DEF-9441-AE54-EAE4275DE85C}" dt="2024-02-20T22:12:38.425" v="36"/>
            <ac:picMkLst>
              <pc:docMk/>
              <pc:sldMasterMk cId="2256312681" sldId="2147483648"/>
              <pc:sldLayoutMk cId="2652356001" sldId="2147483670"/>
              <ac:picMk id="6" creationId="{459EBA75-E0A6-132C-7025-88908FEFE755}"/>
            </ac:picMkLst>
          </pc:picChg>
          <pc:picChg chg="add del mod">
            <ac:chgData name="Stacy Hawthorne" userId="14446aa7-17ae-4db5-8846-3346d7b976f6" providerId="ADAL" clId="{953BB503-0DEF-9441-AE54-EAE4275DE85C}" dt="2024-02-20T22:15:48.311" v="57" actId="478"/>
            <ac:picMkLst>
              <pc:docMk/>
              <pc:sldMasterMk cId="2256312681" sldId="2147483648"/>
              <pc:sldLayoutMk cId="2652356001" sldId="2147483670"/>
              <ac:picMk id="7" creationId="{82B77213-A6AE-12B6-8BF4-B5A3C28687E9}"/>
            </ac:picMkLst>
          </pc:picChg>
          <pc:picChg chg="add mod">
            <ac:chgData name="Stacy Hawthorne" userId="14446aa7-17ae-4db5-8846-3346d7b976f6" providerId="ADAL" clId="{953BB503-0DEF-9441-AE54-EAE4275DE85C}" dt="2024-02-20T22:15:52.829" v="60" actId="1076"/>
            <ac:picMkLst>
              <pc:docMk/>
              <pc:sldMasterMk cId="2256312681" sldId="2147483648"/>
              <pc:sldLayoutMk cId="2652356001" sldId="2147483670"/>
              <ac:picMk id="8" creationId="{CA991795-1D0D-9CC8-CC96-D984FD83E5CE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6:37.909" v="73"/>
          <pc:sldLayoutMkLst>
            <pc:docMk/>
            <pc:sldMasterMk cId="2256312681" sldId="2147483648"/>
            <pc:sldLayoutMk cId="391767273" sldId="2147483674"/>
          </pc:sldLayoutMkLst>
          <pc:picChg chg="add mod modCrop">
            <ac:chgData name="Stacy Hawthorne" userId="14446aa7-17ae-4db5-8846-3346d7b976f6" providerId="ADAL" clId="{953BB503-0DEF-9441-AE54-EAE4275DE85C}" dt="2024-02-20T22:09:28.720" v="10" actId="167"/>
            <ac:picMkLst>
              <pc:docMk/>
              <pc:sldMasterMk cId="2256312681" sldId="2147483648"/>
              <pc:sldLayoutMk cId="391767273" sldId="2147483674"/>
              <ac:picMk id="2" creationId="{C6147280-2076-887D-044A-602AEEB316D5}"/>
            </ac:picMkLst>
          </pc:picChg>
          <pc:picChg chg="add del mod">
            <ac:chgData name="Stacy Hawthorne" userId="14446aa7-17ae-4db5-8846-3346d7b976f6" providerId="ADAL" clId="{953BB503-0DEF-9441-AE54-EAE4275DE85C}" dt="2024-02-20T22:16:36.426" v="71" actId="478"/>
            <ac:picMkLst>
              <pc:docMk/>
              <pc:sldMasterMk cId="2256312681" sldId="2147483648"/>
              <pc:sldLayoutMk cId="391767273" sldId="2147483674"/>
              <ac:picMk id="3" creationId="{D584ADC8-9724-6B7C-EB7B-0C1D65935B73}"/>
            </ac:picMkLst>
          </pc:picChg>
          <pc:picChg chg="add mod">
            <ac:chgData name="Stacy Hawthorne" userId="14446aa7-17ae-4db5-8846-3346d7b976f6" providerId="ADAL" clId="{953BB503-0DEF-9441-AE54-EAE4275DE85C}" dt="2024-02-20T22:16:37.909" v="73"/>
            <ac:picMkLst>
              <pc:docMk/>
              <pc:sldMasterMk cId="2256312681" sldId="2147483648"/>
              <pc:sldLayoutMk cId="391767273" sldId="2147483674"/>
              <ac:picMk id="4" creationId="{C8201292-6968-451D-1621-783C09FD9DB7}"/>
            </ac:picMkLst>
          </pc:picChg>
          <pc:picChg chg="del">
            <ac:chgData name="Stacy Hawthorne" userId="14446aa7-17ae-4db5-8846-3346d7b976f6" providerId="ADAL" clId="{953BB503-0DEF-9441-AE54-EAE4275DE85C}" dt="2024-02-20T22:09:31.036" v="11" actId="478"/>
            <ac:picMkLst>
              <pc:docMk/>
              <pc:sldMasterMk cId="2256312681" sldId="2147483648"/>
              <pc:sldLayoutMk cId="391767273" sldId="2147483674"/>
              <ac:picMk id="10" creationId="{8BDE5262-6D3C-EFF7-6A7E-99AB4BCC31DD}"/>
            </ac:picMkLst>
          </pc:picChg>
          <pc:picChg chg="del">
            <ac:chgData name="Stacy Hawthorne" userId="14446aa7-17ae-4db5-8846-3346d7b976f6" providerId="ADAL" clId="{953BB503-0DEF-9441-AE54-EAE4275DE85C}" dt="2024-02-20T22:16:37.448" v="72" actId="478"/>
            <ac:picMkLst>
              <pc:docMk/>
              <pc:sldMasterMk cId="2256312681" sldId="2147483648"/>
              <pc:sldLayoutMk cId="391767273" sldId="2147483674"/>
              <ac:picMk id="12" creationId="{99756B2A-6B07-60F9-F098-CFA6C596A898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6:47.554" v="78"/>
          <pc:sldLayoutMkLst>
            <pc:docMk/>
            <pc:sldMasterMk cId="2256312681" sldId="2147483648"/>
            <pc:sldLayoutMk cId="2579330578" sldId="2147483675"/>
          </pc:sldLayoutMkLst>
          <pc:picChg chg="add mod modCrop">
            <ac:chgData name="Stacy Hawthorne" userId="14446aa7-17ae-4db5-8846-3346d7b976f6" providerId="ADAL" clId="{953BB503-0DEF-9441-AE54-EAE4275DE85C}" dt="2024-02-20T22:11:24.618" v="27" actId="167"/>
            <ac:picMkLst>
              <pc:docMk/>
              <pc:sldMasterMk cId="2256312681" sldId="2147483648"/>
              <pc:sldLayoutMk cId="2579330578" sldId="2147483675"/>
              <ac:picMk id="2" creationId="{F446E83D-CD40-9F6A-7762-6CEFAAF9C6FE}"/>
            </ac:picMkLst>
          </pc:picChg>
          <pc:picChg chg="add del mod">
            <ac:chgData name="Stacy Hawthorne" userId="14446aa7-17ae-4db5-8846-3346d7b976f6" providerId="ADAL" clId="{953BB503-0DEF-9441-AE54-EAE4275DE85C}" dt="2024-02-20T22:16:46.153" v="76" actId="478"/>
            <ac:picMkLst>
              <pc:docMk/>
              <pc:sldMasterMk cId="2256312681" sldId="2147483648"/>
              <pc:sldLayoutMk cId="2579330578" sldId="2147483675"/>
              <ac:picMk id="3" creationId="{CF64E75D-AAD5-56BA-F53E-0CA1C5E86F30}"/>
            </ac:picMkLst>
          </pc:picChg>
          <pc:picChg chg="add mod">
            <ac:chgData name="Stacy Hawthorne" userId="14446aa7-17ae-4db5-8846-3346d7b976f6" providerId="ADAL" clId="{953BB503-0DEF-9441-AE54-EAE4275DE85C}" dt="2024-02-20T22:16:47.554" v="78"/>
            <ac:picMkLst>
              <pc:docMk/>
              <pc:sldMasterMk cId="2256312681" sldId="2147483648"/>
              <pc:sldLayoutMk cId="2579330578" sldId="2147483675"/>
              <ac:picMk id="5" creationId="{419EBAF2-1443-5C80-A198-B3959360AA47}"/>
            </ac:picMkLst>
          </pc:picChg>
          <pc:picChg chg="del">
            <ac:chgData name="Stacy Hawthorne" userId="14446aa7-17ae-4db5-8846-3346d7b976f6" providerId="ADAL" clId="{953BB503-0DEF-9441-AE54-EAE4275DE85C}" dt="2024-02-20T22:11:26.401" v="28" actId="478"/>
            <ac:picMkLst>
              <pc:docMk/>
              <pc:sldMasterMk cId="2256312681" sldId="2147483648"/>
              <pc:sldLayoutMk cId="2579330578" sldId="2147483675"/>
              <ac:picMk id="10" creationId="{8BDE5262-6D3C-EFF7-6A7E-99AB4BCC31DD}"/>
            </ac:picMkLst>
          </pc:picChg>
          <pc:picChg chg="del">
            <ac:chgData name="Stacy Hawthorne" userId="14446aa7-17ae-4db5-8846-3346d7b976f6" providerId="ADAL" clId="{953BB503-0DEF-9441-AE54-EAE4275DE85C}" dt="2024-02-20T22:16:47.166" v="77" actId="478"/>
            <ac:picMkLst>
              <pc:docMk/>
              <pc:sldMasterMk cId="2256312681" sldId="2147483648"/>
              <pc:sldLayoutMk cId="2579330578" sldId="2147483675"/>
              <ac:picMk id="12" creationId="{99756B2A-6B07-60F9-F098-CFA6C596A898}"/>
            </ac:picMkLst>
          </pc:picChg>
        </pc:sldLayoutChg>
        <pc:sldLayoutChg chg="addSp delSp modSp mod">
          <pc:chgData name="Stacy Hawthorne" userId="14446aa7-17ae-4db5-8846-3346d7b976f6" providerId="ADAL" clId="{953BB503-0DEF-9441-AE54-EAE4275DE85C}" dt="2024-02-20T22:17:45.526" v="89" actId="12789"/>
          <pc:sldLayoutMkLst>
            <pc:docMk/>
            <pc:sldMasterMk cId="2256312681" sldId="2147483648"/>
            <pc:sldLayoutMk cId="2945481864" sldId="2147483677"/>
          </pc:sldLayoutMkLst>
          <pc:picChg chg="add mod">
            <ac:chgData name="Stacy Hawthorne" userId="14446aa7-17ae-4db5-8846-3346d7b976f6" providerId="ADAL" clId="{953BB503-0DEF-9441-AE54-EAE4275DE85C}" dt="2024-02-20T22:09:55.837" v="19" actId="167"/>
            <ac:picMkLst>
              <pc:docMk/>
              <pc:sldMasterMk cId="2256312681" sldId="2147483648"/>
              <pc:sldLayoutMk cId="2945481864" sldId="2147483677"/>
              <ac:picMk id="2" creationId="{BF79E181-6E22-69C5-07E6-A8DEC82DC3FB}"/>
            </ac:picMkLst>
          </pc:picChg>
          <pc:picChg chg="add del mod">
            <ac:chgData name="Stacy Hawthorne" userId="14446aa7-17ae-4db5-8846-3346d7b976f6" providerId="ADAL" clId="{953BB503-0DEF-9441-AE54-EAE4275DE85C}" dt="2024-02-20T22:17:13.735" v="85" actId="478"/>
            <ac:picMkLst>
              <pc:docMk/>
              <pc:sldMasterMk cId="2256312681" sldId="2147483648"/>
              <pc:sldLayoutMk cId="2945481864" sldId="2147483677"/>
              <ac:picMk id="3" creationId="{1A6DDD68-3126-2D74-5EFB-CA877E974065}"/>
            </ac:picMkLst>
          </pc:picChg>
          <pc:picChg chg="add mod">
            <ac:chgData name="Stacy Hawthorne" userId="14446aa7-17ae-4db5-8846-3346d7b976f6" providerId="ADAL" clId="{953BB503-0DEF-9441-AE54-EAE4275DE85C}" dt="2024-02-20T22:17:45.526" v="89" actId="12789"/>
            <ac:picMkLst>
              <pc:docMk/>
              <pc:sldMasterMk cId="2256312681" sldId="2147483648"/>
              <pc:sldLayoutMk cId="2945481864" sldId="2147483677"/>
              <ac:picMk id="4" creationId="{929978E3-A08B-7F1E-1D0B-28930254B909}"/>
            </ac:picMkLst>
          </pc:picChg>
          <pc:picChg chg="del">
            <ac:chgData name="Stacy Hawthorne" userId="14446aa7-17ae-4db5-8846-3346d7b976f6" providerId="ADAL" clId="{953BB503-0DEF-9441-AE54-EAE4275DE85C}" dt="2024-02-20T22:09:51.561" v="17" actId="478"/>
            <ac:picMkLst>
              <pc:docMk/>
              <pc:sldMasterMk cId="2256312681" sldId="2147483648"/>
              <pc:sldLayoutMk cId="2945481864" sldId="2147483677"/>
              <ac:picMk id="8" creationId="{20D73545-6CDD-CD0C-1A62-AEA090E643C8}"/>
            </ac:picMkLst>
          </pc:picChg>
          <pc:picChg chg="del">
            <ac:chgData name="Stacy Hawthorne" userId="14446aa7-17ae-4db5-8846-3346d7b976f6" providerId="ADAL" clId="{953BB503-0DEF-9441-AE54-EAE4275DE85C}" dt="2024-02-20T22:17:14.904" v="86" actId="478"/>
            <ac:picMkLst>
              <pc:docMk/>
              <pc:sldMasterMk cId="2256312681" sldId="2147483648"/>
              <pc:sldLayoutMk cId="2945481864" sldId="2147483677"/>
              <ac:picMk id="13" creationId="{9B615AC8-64A6-0270-1921-671AEA7719EE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blue and white pattern&#10;&#10;AI-generated content may be incorrect.">
            <a:extLst>
              <a:ext uri="{FF2B5EF4-FFF2-40B4-BE49-F238E27FC236}">
                <a16:creationId xmlns:a16="http://schemas.microsoft.com/office/drawing/2014/main" id="{3E1BC842-DFB5-D421-9A51-196DFE7D39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12185650" cy="686157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EE6AECD-F35C-65F5-39D8-2D5039A4585E}"/>
              </a:ext>
            </a:extLst>
          </p:cNvPr>
          <p:cNvSpPr/>
          <p:nvPr userDrawn="1"/>
        </p:nvSpPr>
        <p:spPr>
          <a:xfrm>
            <a:off x="740228" y="1317838"/>
            <a:ext cx="9457509" cy="3866606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F38ABC-600F-148F-FDAE-FD62093FE6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0490" y="1613612"/>
            <a:ext cx="7889967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7D9122-6923-6B4D-61C1-3886043942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0492" y="4150705"/>
            <a:ext cx="7889966" cy="92639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dirty="0"/>
          </a:p>
        </p:txBody>
      </p:sp>
      <p:pic>
        <p:nvPicPr>
          <p:cNvPr id="8" name="Picture 7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6088772E-29CC-AB13-60F6-6DC8677AF3C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028" y="457000"/>
            <a:ext cx="2790715" cy="279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79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color _whit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and white pattern&#10;&#10;AI-generated content may be incorrect.">
            <a:extLst>
              <a:ext uri="{FF2B5EF4-FFF2-40B4-BE49-F238E27FC236}">
                <a16:creationId xmlns:a16="http://schemas.microsoft.com/office/drawing/2014/main" id="{9F6FF387-32FF-90CE-7B01-A9339C2060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12185650" cy="686157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04B5DDD-D62B-CE38-7469-59A076CD9708}"/>
              </a:ext>
            </a:extLst>
          </p:cNvPr>
          <p:cNvSpPr/>
          <p:nvPr userDrawn="1"/>
        </p:nvSpPr>
        <p:spPr>
          <a:xfrm>
            <a:off x="536387" y="438214"/>
            <a:ext cx="11119226" cy="5981572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0A5DDA8-F7CD-0C99-AF27-4A0852A6A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6024" y="1855139"/>
            <a:ext cx="10600660" cy="42927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2903ED-BCD3-1471-A42F-0AAA05ED9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024" y="624662"/>
            <a:ext cx="9845563" cy="10224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3" name="Picture 2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4D0A41A3-C4AF-B30A-B385-939F4DB9EA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608" y="159054"/>
            <a:ext cx="1527642" cy="152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94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pattern&#10;&#10;AI-generated content may be incorrect.">
            <a:extLst>
              <a:ext uri="{FF2B5EF4-FFF2-40B4-BE49-F238E27FC236}">
                <a16:creationId xmlns:a16="http://schemas.microsoft.com/office/drawing/2014/main" id="{C54F6E07-B3AD-ADB3-45E2-5E9E582A01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56"/>
          <a:stretch>
            <a:fillRect/>
          </a:stretch>
        </p:blipFill>
        <p:spPr>
          <a:xfrm>
            <a:off x="11443324" y="0"/>
            <a:ext cx="748676" cy="686157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DEAAD2E-CD92-9E87-0984-E5787D49B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6024" y="1855139"/>
            <a:ext cx="10600660" cy="42927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90202B7-B9A7-8C62-C803-27872A9A1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024" y="624662"/>
            <a:ext cx="9845563" cy="10224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3" name="Picture 2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4456CF24-67E0-800E-44E2-F7FA130C55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608" y="159054"/>
            <a:ext cx="1527642" cy="152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285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g_banner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3017E49-4E66-F0A6-288F-F2C55C799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6024" y="1855139"/>
            <a:ext cx="10600660" cy="42927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C705700-0B52-0207-3E98-55AB115ED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024" y="624662"/>
            <a:ext cx="9845563" cy="10224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5" name="Picture 4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F9BE0DFA-443B-F26D-F17F-E9F2FC42D1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608" y="159054"/>
            <a:ext cx="1527642" cy="1527642"/>
          </a:xfrm>
          <a:prstGeom prst="rect">
            <a:avLst/>
          </a:prstGeom>
        </p:spPr>
      </p:pic>
      <p:pic>
        <p:nvPicPr>
          <p:cNvPr id="9" name="Picture 8" descr="A blue and white pattern&#10;&#10;AI-generated content may be incorrect.">
            <a:extLst>
              <a:ext uri="{FF2B5EF4-FFF2-40B4-BE49-F238E27FC236}">
                <a16:creationId xmlns:a16="http://schemas.microsoft.com/office/drawing/2014/main" id="{9C2F118E-AFF7-B78A-A4AB-855DB3CF2EE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8"/>
          <a:stretch>
            <a:fillRect/>
          </a:stretch>
        </p:blipFill>
        <p:spPr>
          <a:xfrm>
            <a:off x="6350" y="6109410"/>
            <a:ext cx="12185650" cy="75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356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with logo top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52D2B815-76D1-6A59-1FEE-0C39F20B1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47" y="255792"/>
            <a:ext cx="9845563" cy="1022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08A2CCB-4935-43DC-580D-5643474C4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305" y="1570008"/>
            <a:ext cx="10600660" cy="4628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" name="Picture 1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196CA4AE-8976-6828-596F-AB0AE3E707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608" y="159054"/>
            <a:ext cx="1527642" cy="152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0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banner righ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blue and white pattern&#10;&#10;AI-generated content may be incorrect.">
            <a:extLst>
              <a:ext uri="{FF2B5EF4-FFF2-40B4-BE49-F238E27FC236}">
                <a16:creationId xmlns:a16="http://schemas.microsoft.com/office/drawing/2014/main" id="{F390841C-C7FB-F5F3-6556-E863C4AB8A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56"/>
          <a:stretch>
            <a:fillRect/>
          </a:stretch>
        </p:blipFill>
        <p:spPr>
          <a:xfrm>
            <a:off x="11443324" y="12375"/>
            <a:ext cx="748676" cy="686157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BE2AEFB1-E27B-4F66-8A62-08761511E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47" y="136524"/>
            <a:ext cx="9613511" cy="1022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53F16477-9B6D-4A8D-F491-B38829B1B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447" y="1595887"/>
            <a:ext cx="11044696" cy="451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7786E1D0-2C96-22B5-1CD0-65EF545FE85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608" y="159054"/>
            <a:ext cx="1527642" cy="152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54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banner bottom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BE2AEFB1-E27B-4F66-8A62-08761511E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48" y="136524"/>
            <a:ext cx="9577416" cy="1022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53F16477-9B6D-4A8D-F491-B38829B1B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447" y="1604513"/>
            <a:ext cx="11044696" cy="45048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3" name="Picture 2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B6D62762-F644-3C3F-A656-9B8834EFB1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608" y="159054"/>
            <a:ext cx="1527642" cy="1527642"/>
          </a:xfrm>
          <a:prstGeom prst="rect">
            <a:avLst/>
          </a:prstGeom>
        </p:spPr>
      </p:pic>
      <p:pic>
        <p:nvPicPr>
          <p:cNvPr id="8" name="Picture 7" descr="A blue and white pattern&#10;&#10;AI-generated content may be incorrect.">
            <a:extLst>
              <a:ext uri="{FF2B5EF4-FFF2-40B4-BE49-F238E27FC236}">
                <a16:creationId xmlns:a16="http://schemas.microsoft.com/office/drawing/2014/main" id="{5291331B-E4A2-B898-663E-64A61D36A8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8"/>
          <a:stretch>
            <a:fillRect/>
          </a:stretch>
        </p:blipFill>
        <p:spPr>
          <a:xfrm>
            <a:off x="6350" y="6109410"/>
            <a:ext cx="12185650" cy="75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00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ackground logo top righ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52D2B815-76D1-6A59-1FEE-0C39F20B1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47" y="136524"/>
            <a:ext cx="9845563" cy="1022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08A2CCB-4935-43DC-580D-5643474C4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305" y="1544128"/>
            <a:ext cx="10600660" cy="4654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57278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ertical photo and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white pattern&#10;&#10;AI-generated content may be incorrect.">
            <a:extLst>
              <a:ext uri="{FF2B5EF4-FFF2-40B4-BE49-F238E27FC236}">
                <a16:creationId xmlns:a16="http://schemas.microsoft.com/office/drawing/2014/main" id="{06F5368D-4B75-65D4-D304-2C0FDDD65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44" r="-2"/>
          <a:stretch>
            <a:fillRect/>
          </a:stretch>
        </p:blipFill>
        <p:spPr>
          <a:xfrm>
            <a:off x="8334280" y="0"/>
            <a:ext cx="3857720" cy="6861574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8404FC5-FDE8-5F39-0924-122D164B9D7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334282" cy="6858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3CFC02-A94F-CB63-009C-1AF2BC5549EE}"/>
              </a:ext>
            </a:extLst>
          </p:cNvPr>
          <p:cNvSpPr/>
          <p:nvPr userDrawn="1"/>
        </p:nvSpPr>
        <p:spPr>
          <a:xfrm>
            <a:off x="8885208" y="491706"/>
            <a:ext cx="2872596" cy="5857336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6EDDBE9-998D-3BFA-A041-001558A1A5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94724" y="811213"/>
            <a:ext cx="2302714" cy="493395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 dirty="0"/>
              <a:t>Click to edit text here</a:t>
            </a:r>
          </a:p>
        </p:txBody>
      </p:sp>
      <p:pic>
        <p:nvPicPr>
          <p:cNvPr id="3" name="Picture 2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0F581583-1C7E-DAC3-A768-3806CA1CA01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5072" y="5582734"/>
            <a:ext cx="1019830" cy="101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7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ertical lef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blue and white pattern&#10;&#10;AI-generated content may be incorrect.">
            <a:extLst>
              <a:ext uri="{FF2B5EF4-FFF2-40B4-BE49-F238E27FC236}">
                <a16:creationId xmlns:a16="http://schemas.microsoft.com/office/drawing/2014/main" id="{D5AA3C0A-0F5D-3FD7-F350-5105B65BB7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" r="68402"/>
          <a:stretch>
            <a:fillRect/>
          </a:stretch>
        </p:blipFill>
        <p:spPr>
          <a:xfrm>
            <a:off x="0" y="0"/>
            <a:ext cx="3857719" cy="6861574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557B5-9D8D-D3C7-306E-67B859FCDF9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22104" y="1139869"/>
            <a:ext cx="6865046" cy="478468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939660-71F5-1895-223B-D3FBE3C6A7DB}"/>
              </a:ext>
            </a:extLst>
          </p:cNvPr>
          <p:cNvSpPr/>
          <p:nvPr userDrawn="1"/>
        </p:nvSpPr>
        <p:spPr>
          <a:xfrm>
            <a:off x="550928" y="491706"/>
            <a:ext cx="2872596" cy="5857336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054DAA1E-9D27-FE6A-13AD-E239A4DCA5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7993" y="953399"/>
            <a:ext cx="2302714" cy="493395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 dirty="0"/>
              <a:t>Click to edit text here</a:t>
            </a:r>
          </a:p>
        </p:txBody>
      </p:sp>
      <p:pic>
        <p:nvPicPr>
          <p:cNvPr id="7" name="Picture 6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87D37DC5-77F4-AF6B-3548-2FD0329FEA4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792" y="5582734"/>
            <a:ext cx="1019830" cy="101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30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pattern&#10;&#10;AI-generated content may be incorrect.">
            <a:extLst>
              <a:ext uri="{FF2B5EF4-FFF2-40B4-BE49-F238E27FC236}">
                <a16:creationId xmlns:a16="http://schemas.microsoft.com/office/drawing/2014/main" id="{A92D96CC-DB96-7DC4-2398-EA3668CB3C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12185650" cy="686157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07BD3C-D7E1-6932-7BE2-C6F2BB156D9B}"/>
              </a:ext>
            </a:extLst>
          </p:cNvPr>
          <p:cNvSpPr/>
          <p:nvPr userDrawn="1"/>
        </p:nvSpPr>
        <p:spPr>
          <a:xfrm>
            <a:off x="1536192" y="932688"/>
            <a:ext cx="9015984" cy="5010912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8EE8D31-DBFB-4D61-8988-8E550526533E}"/>
              </a:ext>
            </a:extLst>
          </p:cNvPr>
          <p:cNvSpPr/>
          <p:nvPr userDrawn="1"/>
        </p:nvSpPr>
        <p:spPr>
          <a:xfrm>
            <a:off x="1932404" y="728382"/>
            <a:ext cx="146706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B9390BD-74F1-E695-49BE-243E3908983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98838" y="1728788"/>
            <a:ext cx="6634162" cy="3808412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875567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816728-74BE-ED2B-D8F2-95257F70345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646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top, banner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pattern&#10;&#10;AI-generated content may be incorrect.">
            <a:extLst>
              <a:ext uri="{FF2B5EF4-FFF2-40B4-BE49-F238E27FC236}">
                <a16:creationId xmlns:a16="http://schemas.microsoft.com/office/drawing/2014/main" id="{D0FBC773-3F74-DA66-61D5-22C5E1FBEB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38"/>
          <a:stretch>
            <a:fillRect/>
          </a:stretch>
        </p:blipFill>
        <p:spPr>
          <a:xfrm>
            <a:off x="6350" y="6109410"/>
            <a:ext cx="12185650" cy="752164"/>
          </a:xfrm>
          <a:prstGeom prst="rect">
            <a:avLst/>
          </a:prstGeom>
        </p:spPr>
      </p:pic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98E21DD-3474-BB95-CCF4-D74B5DF912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109411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2506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_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2447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4566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pattern&#10;&#10;AI-generated content may be incorrect.">
            <a:extLst>
              <a:ext uri="{FF2B5EF4-FFF2-40B4-BE49-F238E27FC236}">
                <a16:creationId xmlns:a16="http://schemas.microsoft.com/office/drawing/2014/main" id="{CD0100C2-2DBF-DCBE-FC0B-DE64099C75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12185650" cy="686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931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go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white pattern&#10;&#10;AI-generated content may be incorrect.">
            <a:extLst>
              <a:ext uri="{FF2B5EF4-FFF2-40B4-BE49-F238E27FC236}">
                <a16:creationId xmlns:a16="http://schemas.microsoft.com/office/drawing/2014/main" id="{4F3127F9-5581-2608-9B56-8D59AA9DEE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12185650" cy="6861574"/>
          </a:xfrm>
          <a:prstGeom prst="rect">
            <a:avLst/>
          </a:prstGeom>
        </p:spPr>
      </p:pic>
      <p:pic>
        <p:nvPicPr>
          <p:cNvPr id="5" name="Picture 4" descr="A yellow circle with black text and blue text&#10;&#10;AI-generated content may be incorrect.">
            <a:extLst>
              <a:ext uri="{FF2B5EF4-FFF2-40B4-BE49-F238E27FC236}">
                <a16:creationId xmlns:a16="http://schemas.microsoft.com/office/drawing/2014/main" id="{68B0BFB0-BF98-280D-7724-249AB47533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963" y="823963"/>
            <a:ext cx="5210075" cy="52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81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8A2B48-B999-AE86-5961-1316CB874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47" y="136524"/>
            <a:ext cx="11080401" cy="1022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79800-6D60-B866-CEB2-A9D56557BA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5305" y="1584346"/>
            <a:ext cx="10600660" cy="4614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 Click to edit Master text styles</a:t>
            </a:r>
          </a:p>
          <a:p>
            <a:pPr lvl="1"/>
            <a:r>
              <a:rPr lang="en-US" dirty="0"/>
              <a:t> Second level</a:t>
            </a:r>
          </a:p>
          <a:p>
            <a:pPr lvl="2"/>
            <a:r>
              <a:rPr lang="en-US" dirty="0"/>
              <a:t> Third level</a:t>
            </a:r>
          </a:p>
          <a:p>
            <a:pPr lvl="3"/>
            <a:r>
              <a:rPr lang="en-US" dirty="0"/>
              <a:t> Fourth level</a:t>
            </a:r>
          </a:p>
          <a:p>
            <a:pPr lvl="4"/>
            <a:r>
              <a:rPr lang="en-US" dirty="0"/>
              <a:t> Fifth level</a:t>
            </a:r>
          </a:p>
        </p:txBody>
      </p:sp>
    </p:spTree>
    <p:extLst>
      <p:ext uri="{BB962C8B-B14F-4D97-AF65-F5344CB8AC3E}">
        <p14:creationId xmlns:p14="http://schemas.microsoft.com/office/powerpoint/2010/main" val="2256312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50" r:id="rId3"/>
    <p:sldLayoutId id="2147483670" r:id="rId4"/>
    <p:sldLayoutId id="2147483661" r:id="rId5"/>
    <p:sldLayoutId id="2147483667" r:id="rId6"/>
    <p:sldLayoutId id="2147483666" r:id="rId7"/>
    <p:sldLayoutId id="2147483671" r:id="rId8"/>
    <p:sldLayoutId id="2147483674" r:id="rId9"/>
    <p:sldLayoutId id="2147483675" r:id="rId10"/>
    <p:sldLayoutId id="2147483656" r:id="rId11"/>
    <p:sldLayoutId id="2147483672" r:id="rId12"/>
    <p:sldLayoutId id="2147483651" r:id="rId13"/>
    <p:sldLayoutId id="2147483673" r:id="rId14"/>
    <p:sldLayoutId id="2147483655" r:id="rId15"/>
    <p:sldLayoutId id="2147483657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Wingdings" panose="05000000000000000000" pitchFamily="2" charset="2"/>
        <a:buChar char="§"/>
        <a:defRPr sz="4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3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224">
          <p15:clr>
            <a:srgbClr val="F26B43"/>
          </p15:clr>
        </p15:guide>
        <p15:guide id="4" pos="7608">
          <p15:clr>
            <a:srgbClr val="F26B43"/>
          </p15:clr>
        </p15:guide>
        <p15:guide id="5" pos="72">
          <p15:clr>
            <a:srgbClr val="F26B43"/>
          </p15:clr>
        </p15:guide>
        <p15:guide id="6" orient="horz" pos="744">
          <p15:clr>
            <a:srgbClr val="F26B43"/>
          </p15:clr>
        </p15:guide>
        <p15:guide id="7" pos="6864">
          <p15:clr>
            <a:srgbClr val="F26B43"/>
          </p15:clr>
        </p15:guide>
        <p15:guide id="8" pos="168">
          <p15:clr>
            <a:srgbClr val="F26B43"/>
          </p15:clr>
        </p15:guide>
        <p15:guide id="10" orient="horz" pos="3912">
          <p15:clr>
            <a:srgbClr val="F26B43"/>
          </p15:clr>
        </p15:guide>
        <p15:guide id="11" orient="horz" pos="840">
          <p15:clr>
            <a:srgbClr val="F26B43"/>
          </p15:clr>
        </p15:guide>
        <p15:guide id="13" pos="7200">
          <p15:clr>
            <a:srgbClr val="F26B43"/>
          </p15:clr>
        </p15:guide>
        <p15:guide id="14" orient="horz" pos="936">
          <p15:clr>
            <a:srgbClr val="F26B43"/>
          </p15:clr>
        </p15:guide>
        <p15:guide id="15" pos="6384">
          <p15:clr>
            <a:srgbClr val="F26B43"/>
          </p15:clr>
        </p15:guide>
        <p15:guide id="16" orient="horz" pos="9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AECA6-933E-A740-FAB2-4742350714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45A81C-DA2E-47B5-BC6A-785595F3B6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876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4FAA6-1578-3B93-11C0-6D0F62FF8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CF3F6A-EE06-D2E9-B95E-0309D0863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855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024C9-19C4-6B14-CD8D-0EA6CC4E5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303117-62DD-1AFE-3E61-63150BB71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076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CA15D-E38F-2140-B21D-6F47C72928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DD1470-1287-FAAB-290F-233893F4D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551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139E4-78F9-1D30-3EA8-56B25278E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0E20B-7F7D-DFBB-F390-CF5E8D9DF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63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E2B59-A0D1-ED38-228D-773CB6325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DD7735-D24F-4C26-1391-8AF08287D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037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13D8DA-54F7-EE96-8C62-DA7CEC7B926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47D7DD-042F-ED6C-C34D-9711E489B1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273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A36121-A0BC-AD33-9750-B84C6D0AEB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664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B77EE8AE-30F0-90C4-21AB-D6BB1D984CC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/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D8F458-D3BC-32F1-1656-EB76B12089D0}"/>
              </a:ext>
            </a:extLst>
          </p:cNvPr>
          <p:cNvSpPr txBox="1"/>
          <p:nvPr/>
        </p:nvSpPr>
        <p:spPr>
          <a:xfrm>
            <a:off x="8924544" y="2466473"/>
            <a:ext cx="3267455" cy="1477328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Photo placeholder. </a:t>
            </a:r>
            <a:br>
              <a:rPr lang="en-US" dirty="0"/>
            </a:br>
            <a:endParaRPr lang="en-US" dirty="0"/>
          </a:p>
          <a:p>
            <a:r>
              <a:rPr lang="en-US" dirty="0"/>
              <a:t>To change image, right click and choose change picture. </a:t>
            </a:r>
            <a:r>
              <a:rPr lang="en-US" i="1" dirty="0"/>
              <a:t>(Delete these instructions.) </a:t>
            </a:r>
          </a:p>
        </p:txBody>
      </p:sp>
    </p:spTree>
    <p:extLst>
      <p:ext uri="{BB962C8B-B14F-4D97-AF65-F5344CB8AC3E}">
        <p14:creationId xmlns:p14="http://schemas.microsoft.com/office/powerpoint/2010/main" val="3644657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pair of people walking on a path with fallen leaves&#10;&#10;Description automatically generated with low confidence">
            <a:extLst>
              <a:ext uri="{FF2B5EF4-FFF2-40B4-BE49-F238E27FC236}">
                <a16:creationId xmlns:a16="http://schemas.microsoft.com/office/drawing/2014/main" id="{72403466-31C2-83C8-0590-057944C740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8" b="4708"/>
          <a:stretch/>
        </p:blipFill>
        <p:spPr/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AEF1F5-ECCE-DA1E-BC1D-759517DCEE9F}"/>
              </a:ext>
            </a:extLst>
          </p:cNvPr>
          <p:cNvSpPr txBox="1"/>
          <p:nvPr/>
        </p:nvSpPr>
        <p:spPr>
          <a:xfrm>
            <a:off x="8924544" y="2466473"/>
            <a:ext cx="3267455" cy="1477328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Photo placeholder. </a:t>
            </a:r>
            <a:br>
              <a:rPr lang="en-US" dirty="0"/>
            </a:br>
            <a:endParaRPr lang="en-US" dirty="0"/>
          </a:p>
          <a:p>
            <a:r>
              <a:rPr lang="en-US" dirty="0"/>
              <a:t>To change image, right click and choose change picture. </a:t>
            </a:r>
            <a:r>
              <a:rPr lang="en-US" i="1" dirty="0"/>
              <a:t>(Delete these instructions.) </a:t>
            </a:r>
          </a:p>
        </p:txBody>
      </p:sp>
    </p:spTree>
    <p:extLst>
      <p:ext uri="{BB962C8B-B14F-4D97-AF65-F5344CB8AC3E}">
        <p14:creationId xmlns:p14="http://schemas.microsoft.com/office/powerpoint/2010/main" val="2453183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14" descr="A silhouette of a person flying a kite&#10;&#10;Description automatically generated with medium confidence">
            <a:extLst>
              <a:ext uri="{FF2B5EF4-FFF2-40B4-BE49-F238E27FC236}">
                <a16:creationId xmlns:a16="http://schemas.microsoft.com/office/drawing/2014/main" id="{3EA19FB5-726E-E53A-B38D-0C73C25D9F82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701800"/>
            <a:ext cx="5181600" cy="3454400"/>
          </a:xfrm>
        </p:spPr>
      </p:pic>
      <p:pic>
        <p:nvPicPr>
          <p:cNvPr id="13" name="Content Placeholder 12" descr="A picture containing sky, outdoor, sunset, sun&#10;&#10;Description automatically generated">
            <a:extLst>
              <a:ext uri="{FF2B5EF4-FFF2-40B4-BE49-F238E27FC236}">
                <a16:creationId xmlns:a16="http://schemas.microsoft.com/office/drawing/2014/main" id="{03CC929E-C86F-5584-6B4F-171843846927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1800"/>
            <a:ext cx="5181600" cy="3454400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B757D05-E77D-598E-B7AF-2210F09C088C}"/>
              </a:ext>
            </a:extLst>
          </p:cNvPr>
          <p:cNvSpPr txBox="1"/>
          <p:nvPr/>
        </p:nvSpPr>
        <p:spPr>
          <a:xfrm>
            <a:off x="9235441" y="4826675"/>
            <a:ext cx="2956560" cy="1477328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Dual photo placeholders. To change images, right click and choose change picture. </a:t>
            </a:r>
            <a:r>
              <a:rPr lang="en-US" i="1" dirty="0"/>
              <a:t>(Delete these instructions.) </a:t>
            </a:r>
          </a:p>
        </p:txBody>
      </p:sp>
    </p:spTree>
    <p:extLst>
      <p:ext uri="{BB962C8B-B14F-4D97-AF65-F5344CB8AC3E}">
        <p14:creationId xmlns:p14="http://schemas.microsoft.com/office/powerpoint/2010/main" val="1976816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7007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7067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8986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orld Forum 2026">
      <a:dk1>
        <a:srgbClr val="294271"/>
      </a:dk1>
      <a:lt1>
        <a:srgbClr val="FEFFFF"/>
      </a:lt1>
      <a:dk2>
        <a:srgbClr val="384783"/>
      </a:dk2>
      <a:lt2>
        <a:srgbClr val="D5D5D5"/>
      </a:lt2>
      <a:accent1>
        <a:srgbClr val="5B739E"/>
      </a:accent1>
      <a:accent2>
        <a:srgbClr val="BC242A"/>
      </a:accent2>
      <a:accent3>
        <a:srgbClr val="CD5B30"/>
      </a:accent3>
      <a:accent4>
        <a:srgbClr val="E8802B"/>
      </a:accent4>
      <a:accent5>
        <a:srgbClr val="FFD478"/>
      </a:accent5>
      <a:accent6>
        <a:srgbClr val="FFE843"/>
      </a:accent6>
      <a:hlink>
        <a:srgbClr val="0432FF"/>
      </a:hlink>
      <a:folHlink>
        <a:srgbClr val="0432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3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8710</TotalTime>
  <Words>60</Words>
  <Application>Microsoft Macintosh PowerPoint</Application>
  <PresentationFormat>Widescreen</PresentationFormat>
  <Paragraphs>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Carrie Quist</dc:creator>
  <cp:lastModifiedBy>Stacy Hawthorne</cp:lastModifiedBy>
  <cp:revision>101</cp:revision>
  <dcterms:created xsi:type="dcterms:W3CDTF">2022-12-14T22:59:29Z</dcterms:created>
  <dcterms:modified xsi:type="dcterms:W3CDTF">2026-02-03T22:44:41Z</dcterms:modified>
</cp:coreProperties>
</file>