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71" r:id="rId5"/>
    <p:sldId id="269" r:id="rId6"/>
    <p:sldId id="272" r:id="rId7"/>
    <p:sldId id="285" r:id="rId8"/>
    <p:sldId id="292" r:id="rId9"/>
    <p:sldId id="270" r:id="rId10"/>
    <p:sldId id="273" r:id="rId11"/>
    <p:sldId id="280" r:id="rId12"/>
    <p:sldId id="281" r:id="rId13"/>
    <p:sldId id="282" r:id="rId14"/>
    <p:sldId id="291" r:id="rId15"/>
    <p:sldId id="279" r:id="rId16"/>
    <p:sldId id="29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139"/>
    <a:srgbClr val="D9523C"/>
    <a:srgbClr val="FFFFFF"/>
    <a:srgbClr val="323951"/>
    <a:srgbClr val="E3E969"/>
    <a:srgbClr val="DDE44A"/>
    <a:srgbClr val="BEBBB8"/>
    <a:srgbClr val="DC5D48"/>
    <a:srgbClr val="D14129"/>
    <a:srgbClr val="DE6B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8068" autoAdjust="0"/>
    <p:restoredTop sz="96405"/>
  </p:normalViewPr>
  <p:slideViewPr>
    <p:cSldViewPr snapToGrid="0">
      <p:cViewPr varScale="1">
        <p:scale>
          <a:sx n="100" d="100"/>
          <a:sy n="100" d="100"/>
        </p:scale>
        <p:origin x="184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cy Hawthorne" userId="14446aa7-17ae-4db5-8846-3346d7b976f6" providerId="ADAL" clId="{953BB503-0DEF-9441-AE54-EAE4275DE85C}"/>
    <pc:docChg chg="custSel modSld modMainMaster">
      <pc:chgData name="Stacy Hawthorne" userId="14446aa7-17ae-4db5-8846-3346d7b976f6" providerId="ADAL" clId="{953BB503-0DEF-9441-AE54-EAE4275DE85C}" dt="2024-02-22T17:26:55.091" v="91"/>
      <pc:docMkLst>
        <pc:docMk/>
      </pc:docMkLst>
      <pc:sldChg chg="addSp delSp modSp mod">
        <pc:chgData name="Stacy Hawthorne" userId="14446aa7-17ae-4db5-8846-3346d7b976f6" providerId="ADAL" clId="{953BB503-0DEF-9441-AE54-EAE4275DE85C}" dt="2024-02-22T17:26:55.091" v="91"/>
        <pc:sldMkLst>
          <pc:docMk/>
          <pc:sldMk cId="3644657242" sldId="281"/>
        </pc:sldMkLst>
        <pc:spChg chg="add mod">
          <ac:chgData name="Stacy Hawthorne" userId="14446aa7-17ae-4db5-8846-3346d7b976f6" providerId="ADAL" clId="{953BB503-0DEF-9441-AE54-EAE4275DE85C}" dt="2024-02-22T17:26:55.091" v="91"/>
          <ac:spMkLst>
            <pc:docMk/>
            <pc:sldMk cId="3644657242" sldId="281"/>
            <ac:spMk id="2" creationId="{75D8F458-D3BC-32F1-1656-EB76B12089D0}"/>
          </ac:spMkLst>
        </pc:spChg>
        <pc:spChg chg="del">
          <ac:chgData name="Stacy Hawthorne" userId="14446aa7-17ae-4db5-8846-3346d7b976f6" providerId="ADAL" clId="{953BB503-0DEF-9441-AE54-EAE4275DE85C}" dt="2024-02-22T17:26:54.777" v="90" actId="478"/>
          <ac:spMkLst>
            <pc:docMk/>
            <pc:sldMk cId="3644657242" sldId="281"/>
            <ac:spMk id="6" creationId="{76F06706-096A-B9D6-9E2E-653B623F4DB5}"/>
          </ac:spMkLst>
        </pc:spChg>
      </pc:sldChg>
      <pc:sldMasterChg chg="delSldLayout modSldLayout">
        <pc:chgData name="Stacy Hawthorne" userId="14446aa7-17ae-4db5-8846-3346d7b976f6" providerId="ADAL" clId="{953BB503-0DEF-9441-AE54-EAE4275DE85C}" dt="2024-02-20T22:17:45.526" v="89" actId="12789"/>
        <pc:sldMasterMkLst>
          <pc:docMk/>
          <pc:sldMasterMk cId="2256312681" sldId="2147483648"/>
        </pc:sldMasterMkLst>
        <pc:sldLayoutChg chg="addSp delSp modSp mod">
          <pc:chgData name="Stacy Hawthorne" userId="14446aa7-17ae-4db5-8846-3346d7b976f6" providerId="ADAL" clId="{953BB503-0DEF-9441-AE54-EAE4275DE85C}" dt="2024-02-20T22:15:20.735" v="45"/>
          <pc:sldLayoutMkLst>
            <pc:docMk/>
            <pc:sldMasterMk cId="2256312681" sldId="2147483648"/>
            <pc:sldLayoutMk cId="1818079176" sldId="2147483649"/>
          </pc:sldLayoutMkLst>
          <pc:picChg chg="del">
            <ac:chgData name="Stacy Hawthorne" userId="14446aa7-17ae-4db5-8846-3346d7b976f6" providerId="ADAL" clId="{953BB503-0DEF-9441-AE54-EAE4275DE85C}" dt="2024-02-20T22:08:49.728" v="3" actId="478"/>
            <ac:picMkLst>
              <pc:docMk/>
              <pc:sldMasterMk cId="2256312681" sldId="2147483648"/>
              <pc:sldLayoutMk cId="1818079176" sldId="2147483649"/>
              <ac:picMk id="4" creationId="{D8FF12FF-1F3E-40C5-ABCA-26EF82532D36}"/>
            </ac:picMkLst>
          </pc:picChg>
          <pc:picChg chg="add mod">
            <ac:chgData name="Stacy Hawthorne" userId="14446aa7-17ae-4db5-8846-3346d7b976f6" providerId="ADAL" clId="{953BB503-0DEF-9441-AE54-EAE4275DE85C}" dt="2024-02-20T22:08:47.653" v="2" actId="167"/>
            <ac:picMkLst>
              <pc:docMk/>
              <pc:sldMasterMk cId="2256312681" sldId="2147483648"/>
              <pc:sldLayoutMk cId="1818079176" sldId="2147483649"/>
              <ac:picMk id="6" creationId="{A6692BE5-016A-E4D1-44BC-71A2F443ADE8}"/>
            </ac:picMkLst>
          </pc:picChg>
          <pc:picChg chg="add del mod">
            <ac:chgData name="Stacy Hawthorne" userId="14446aa7-17ae-4db5-8846-3346d7b976f6" providerId="ADAL" clId="{953BB503-0DEF-9441-AE54-EAE4275DE85C}" dt="2024-02-20T22:15:19.179" v="43" actId="478"/>
            <ac:picMkLst>
              <pc:docMk/>
              <pc:sldMasterMk cId="2256312681" sldId="2147483648"/>
              <pc:sldLayoutMk cId="1818079176" sldId="2147483649"/>
              <ac:picMk id="8" creationId="{AD3AD360-2AEE-45D0-252B-3A26001E9C72}"/>
            </ac:picMkLst>
          </pc:picChg>
          <pc:picChg chg="add mod">
            <ac:chgData name="Stacy Hawthorne" userId="14446aa7-17ae-4db5-8846-3346d7b976f6" providerId="ADAL" clId="{953BB503-0DEF-9441-AE54-EAE4275DE85C}" dt="2024-02-20T22:15:20.735" v="45"/>
            <ac:picMkLst>
              <pc:docMk/>
              <pc:sldMasterMk cId="2256312681" sldId="2147483648"/>
              <pc:sldLayoutMk cId="1818079176" sldId="2147483649"/>
              <ac:picMk id="9" creationId="{A87CC033-CFBC-CEF4-6CAA-E0A0D30D7F05}"/>
            </ac:picMkLst>
          </pc:picChg>
          <pc:picChg chg="del">
            <ac:chgData name="Stacy Hawthorne" userId="14446aa7-17ae-4db5-8846-3346d7b976f6" providerId="ADAL" clId="{953BB503-0DEF-9441-AE54-EAE4275DE85C}" dt="2024-02-20T22:15:20.255" v="44" actId="478"/>
            <ac:picMkLst>
              <pc:docMk/>
              <pc:sldMasterMk cId="2256312681" sldId="2147483648"/>
              <pc:sldLayoutMk cId="1818079176" sldId="2147483649"/>
              <ac:picMk id="13" creationId="{9B615AC8-64A6-0270-1921-671AEA7719EE}"/>
            </ac:picMkLst>
          </pc:picChg>
        </pc:sldLayoutChg>
        <pc:sldLayoutChg chg="addSp delSp modSp mod">
          <pc:chgData name="Stacy Hawthorne" userId="14446aa7-17ae-4db5-8846-3346d7b976f6" providerId="ADAL" clId="{953BB503-0DEF-9441-AE54-EAE4275DE85C}" dt="2024-02-20T22:15:44.622" v="55"/>
          <pc:sldLayoutMkLst>
            <pc:docMk/>
            <pc:sldMasterMk cId="2256312681" sldId="2147483648"/>
            <pc:sldLayoutMk cId="4139285130" sldId="2147483650"/>
          </pc:sldLayoutMkLst>
          <pc:picChg chg="add mod modCrop">
            <ac:chgData name="Stacy Hawthorne" userId="14446aa7-17ae-4db5-8846-3346d7b976f6" providerId="ADAL" clId="{953BB503-0DEF-9441-AE54-EAE4275DE85C}" dt="2024-02-20T22:10:51.556" v="23" actId="167"/>
            <ac:picMkLst>
              <pc:docMk/>
              <pc:sldMasterMk cId="2256312681" sldId="2147483648"/>
              <pc:sldLayoutMk cId="4139285130" sldId="2147483650"/>
              <ac:picMk id="4" creationId="{3D258A16-9C4F-9FCA-5380-8A176523CBC0}"/>
            </ac:picMkLst>
          </pc:picChg>
          <pc:picChg chg="add mod">
            <ac:chgData name="Stacy Hawthorne" userId="14446aa7-17ae-4db5-8846-3346d7b976f6" providerId="ADAL" clId="{953BB503-0DEF-9441-AE54-EAE4275DE85C}" dt="2024-02-20T22:15:44.622" v="55"/>
            <ac:picMkLst>
              <pc:docMk/>
              <pc:sldMasterMk cId="2256312681" sldId="2147483648"/>
              <pc:sldLayoutMk cId="4139285130" sldId="2147483650"/>
              <ac:picMk id="5" creationId="{A99E762E-AA00-6A1D-483D-6610E8DE6898}"/>
            </ac:picMkLst>
          </pc:picChg>
          <pc:picChg chg="del">
            <ac:chgData name="Stacy Hawthorne" userId="14446aa7-17ae-4db5-8846-3346d7b976f6" providerId="ADAL" clId="{953BB503-0DEF-9441-AE54-EAE4275DE85C}" dt="2024-02-20T22:10:54.480" v="24" actId="478"/>
            <ac:picMkLst>
              <pc:docMk/>
              <pc:sldMasterMk cId="2256312681" sldId="2147483648"/>
              <pc:sldLayoutMk cId="4139285130" sldId="2147483650"/>
              <ac:picMk id="7" creationId="{B011AD9B-5E78-EE83-E1B8-C45857F8DF05}"/>
            </ac:picMkLst>
          </pc:picChg>
          <pc:picChg chg="del">
            <ac:chgData name="Stacy Hawthorne" userId="14446aa7-17ae-4db5-8846-3346d7b976f6" providerId="ADAL" clId="{953BB503-0DEF-9441-AE54-EAE4275DE85C}" dt="2024-02-20T22:15:44.279" v="54" actId="478"/>
            <ac:picMkLst>
              <pc:docMk/>
              <pc:sldMasterMk cId="2256312681" sldId="2147483648"/>
              <pc:sldLayoutMk cId="4139285130" sldId="2147483650"/>
              <ac:picMk id="8" creationId="{15B56B28-C79D-C670-9BFC-913B29AF41A8}"/>
            </ac:picMkLst>
          </pc:picChg>
        </pc:sldLayoutChg>
        <pc:sldLayoutChg chg="addSp delSp modSp mod">
          <pc:chgData name="Stacy Hawthorne" userId="14446aa7-17ae-4db5-8846-3346d7b976f6" providerId="ADAL" clId="{953BB503-0DEF-9441-AE54-EAE4275DE85C}" dt="2024-02-20T22:12:25.795" v="32" actId="732"/>
          <pc:sldLayoutMkLst>
            <pc:docMk/>
            <pc:sldMasterMk cId="2256312681" sldId="2147483648"/>
            <pc:sldLayoutMk cId="3799250651" sldId="2147483651"/>
          </pc:sldLayoutMkLst>
          <pc:picChg chg="add mod modCrop">
            <ac:chgData name="Stacy Hawthorne" userId="14446aa7-17ae-4db5-8846-3346d7b976f6" providerId="ADAL" clId="{953BB503-0DEF-9441-AE54-EAE4275DE85C}" dt="2024-02-20T22:12:25.795" v="32" actId="732"/>
            <ac:picMkLst>
              <pc:docMk/>
              <pc:sldMasterMk cId="2256312681" sldId="2147483648"/>
              <pc:sldLayoutMk cId="3799250651" sldId="2147483651"/>
              <ac:picMk id="2" creationId="{D12E20BF-0E46-3547-C2C1-5CF594E55892}"/>
            </ac:picMkLst>
          </pc:picChg>
          <pc:picChg chg="del">
            <ac:chgData name="Stacy Hawthorne" userId="14446aa7-17ae-4db5-8846-3346d7b976f6" providerId="ADAL" clId="{953BB503-0DEF-9441-AE54-EAE4275DE85C}" dt="2024-02-20T22:12:17.786" v="31" actId="478"/>
            <ac:picMkLst>
              <pc:docMk/>
              <pc:sldMasterMk cId="2256312681" sldId="2147483648"/>
              <pc:sldLayoutMk cId="3799250651" sldId="2147483651"/>
              <ac:picMk id="10" creationId="{587006F7-4B1D-70B9-B2D2-7D70C89860B7}"/>
            </ac:picMkLst>
          </pc:picChg>
        </pc:sldLayoutChg>
        <pc:sldLayoutChg chg="addSp delSp modSp mod">
          <pc:chgData name="Stacy Hawthorne" userId="14446aa7-17ae-4db5-8846-3346d7b976f6" providerId="ADAL" clId="{953BB503-0DEF-9441-AE54-EAE4275DE85C}" dt="2024-02-20T22:09:42.782" v="14" actId="478"/>
          <pc:sldLayoutMkLst>
            <pc:docMk/>
            <pc:sldMasterMk cId="2256312681" sldId="2147483648"/>
            <pc:sldLayoutMk cId="875567883" sldId="2147483656"/>
          </pc:sldLayoutMkLst>
          <pc:picChg chg="add mod">
            <ac:chgData name="Stacy Hawthorne" userId="14446aa7-17ae-4db5-8846-3346d7b976f6" providerId="ADAL" clId="{953BB503-0DEF-9441-AE54-EAE4275DE85C}" dt="2024-02-20T22:09:41.170" v="13" actId="167"/>
            <ac:picMkLst>
              <pc:docMk/>
              <pc:sldMasterMk cId="2256312681" sldId="2147483648"/>
              <pc:sldLayoutMk cId="875567883" sldId="2147483656"/>
              <ac:picMk id="2" creationId="{67B8D0A6-2FB0-F8A6-221B-46617C726BD8}"/>
            </ac:picMkLst>
          </pc:picChg>
          <pc:picChg chg="del">
            <ac:chgData name="Stacy Hawthorne" userId="14446aa7-17ae-4db5-8846-3346d7b976f6" providerId="ADAL" clId="{953BB503-0DEF-9441-AE54-EAE4275DE85C}" dt="2024-02-20T22:09:42.782" v="14" actId="478"/>
            <ac:picMkLst>
              <pc:docMk/>
              <pc:sldMasterMk cId="2256312681" sldId="2147483648"/>
              <pc:sldLayoutMk cId="875567883" sldId="2147483656"/>
              <ac:picMk id="5" creationId="{8E1523F6-DDFF-C1A6-8D4F-2FB6FFEC6150}"/>
            </ac:picMkLst>
          </pc:picChg>
        </pc:sldLayoutChg>
        <pc:sldLayoutChg chg="addSp delSp modSp mod">
          <pc:chgData name="Stacy Hawthorne" userId="14446aa7-17ae-4db5-8846-3346d7b976f6" providerId="ADAL" clId="{953BB503-0DEF-9441-AE54-EAE4275DE85C}" dt="2024-02-20T22:09:48.299" v="16"/>
          <pc:sldLayoutMkLst>
            <pc:docMk/>
            <pc:sldMasterMk cId="2256312681" sldId="2147483648"/>
            <pc:sldLayoutMk cId="4242893191" sldId="2147483657"/>
          </pc:sldLayoutMkLst>
          <pc:picChg chg="add mod">
            <ac:chgData name="Stacy Hawthorne" userId="14446aa7-17ae-4db5-8846-3346d7b976f6" providerId="ADAL" clId="{953BB503-0DEF-9441-AE54-EAE4275DE85C}" dt="2024-02-20T22:09:48.299" v="16"/>
            <ac:picMkLst>
              <pc:docMk/>
              <pc:sldMasterMk cId="2256312681" sldId="2147483648"/>
              <pc:sldLayoutMk cId="4242893191" sldId="2147483657"/>
              <ac:picMk id="2" creationId="{275A2BAD-1FFC-637E-C617-D5A660E33C3D}"/>
            </ac:picMkLst>
          </pc:picChg>
          <pc:picChg chg="del">
            <ac:chgData name="Stacy Hawthorne" userId="14446aa7-17ae-4db5-8846-3346d7b976f6" providerId="ADAL" clId="{953BB503-0DEF-9441-AE54-EAE4275DE85C}" dt="2024-02-20T22:09:47.740" v="15" actId="478"/>
            <ac:picMkLst>
              <pc:docMk/>
              <pc:sldMasterMk cId="2256312681" sldId="2147483648"/>
              <pc:sldLayoutMk cId="4242893191" sldId="2147483657"/>
              <ac:picMk id="5" creationId="{186F46CC-69A6-9C4D-9549-47D38B5D9DC2}"/>
            </ac:picMkLst>
          </pc:picChg>
        </pc:sldLayoutChg>
        <pc:sldLayoutChg chg="addSp delSp modSp mod">
          <pc:chgData name="Stacy Hawthorne" userId="14446aa7-17ae-4db5-8846-3346d7b976f6" providerId="ADAL" clId="{953BB503-0DEF-9441-AE54-EAE4275DE85C}" dt="2024-02-20T22:16:26.800" v="67"/>
          <pc:sldLayoutMkLst>
            <pc:docMk/>
            <pc:sldMasterMk cId="2256312681" sldId="2147483648"/>
            <pc:sldLayoutMk cId="3295002390" sldId="2147483666"/>
          </pc:sldLayoutMkLst>
          <pc:picChg chg="del">
            <ac:chgData name="Stacy Hawthorne" userId="14446aa7-17ae-4db5-8846-3346d7b976f6" providerId="ADAL" clId="{953BB503-0DEF-9441-AE54-EAE4275DE85C}" dt="2024-02-20T22:12:33.950" v="33" actId="478"/>
            <ac:picMkLst>
              <pc:docMk/>
              <pc:sldMasterMk cId="2256312681" sldId="2147483648"/>
              <pc:sldLayoutMk cId="3295002390" sldId="2147483666"/>
              <ac:picMk id="2" creationId="{43706802-DF36-B948-C84F-414C651D2216}"/>
            </ac:picMkLst>
          </pc:picChg>
          <pc:picChg chg="del">
            <ac:chgData name="Stacy Hawthorne" userId="14446aa7-17ae-4db5-8846-3346d7b976f6" providerId="ADAL" clId="{953BB503-0DEF-9441-AE54-EAE4275DE85C}" dt="2024-02-20T22:16:26.457" v="66" actId="478"/>
            <ac:picMkLst>
              <pc:docMk/>
              <pc:sldMasterMk cId="2256312681" sldId="2147483648"/>
              <pc:sldLayoutMk cId="3295002390" sldId="2147483666"/>
              <ac:picMk id="3" creationId="{644DDD7B-A78D-1D1A-F8F2-C742566AA0E8}"/>
            </ac:picMkLst>
          </pc:picChg>
          <pc:picChg chg="add mod">
            <ac:chgData name="Stacy Hawthorne" userId="14446aa7-17ae-4db5-8846-3346d7b976f6" providerId="ADAL" clId="{953BB503-0DEF-9441-AE54-EAE4275DE85C}" dt="2024-02-20T22:12:34.635" v="34"/>
            <ac:picMkLst>
              <pc:docMk/>
              <pc:sldMasterMk cId="2256312681" sldId="2147483648"/>
              <pc:sldLayoutMk cId="3295002390" sldId="2147483666"/>
              <ac:picMk id="6" creationId="{9B3551F3-50A3-AE91-2182-9C07F22EA58A}"/>
            </ac:picMkLst>
          </pc:picChg>
          <pc:picChg chg="add mod">
            <ac:chgData name="Stacy Hawthorne" userId="14446aa7-17ae-4db5-8846-3346d7b976f6" providerId="ADAL" clId="{953BB503-0DEF-9441-AE54-EAE4275DE85C}" dt="2024-02-20T22:16:26.800" v="67"/>
            <ac:picMkLst>
              <pc:docMk/>
              <pc:sldMasterMk cId="2256312681" sldId="2147483648"/>
              <pc:sldLayoutMk cId="3295002390" sldId="2147483666"/>
              <ac:picMk id="7" creationId="{75D9AB5B-D4E6-C305-69D8-4300DB28EAD7}"/>
            </ac:picMkLst>
          </pc:picChg>
        </pc:sldLayoutChg>
        <pc:sldLayoutChg chg="addSp delSp modSp mod">
          <pc:chgData name="Stacy Hawthorne" userId="14446aa7-17ae-4db5-8846-3346d7b976f6" providerId="ADAL" clId="{953BB503-0DEF-9441-AE54-EAE4275DE85C}" dt="2024-02-20T22:16:19.928" v="65"/>
          <pc:sldLayoutMkLst>
            <pc:docMk/>
            <pc:sldMasterMk cId="2256312681" sldId="2147483648"/>
            <pc:sldLayoutMk cId="1710754442" sldId="2147483667"/>
          </pc:sldLayoutMkLst>
          <pc:picChg chg="del">
            <ac:chgData name="Stacy Hawthorne" userId="14446aa7-17ae-4db5-8846-3346d7b976f6" providerId="ADAL" clId="{953BB503-0DEF-9441-AE54-EAE4275DE85C}" dt="2024-02-20T22:15:58.535" v="61" actId="478"/>
            <ac:picMkLst>
              <pc:docMk/>
              <pc:sldMasterMk cId="2256312681" sldId="2147483648"/>
              <pc:sldLayoutMk cId="1710754442" sldId="2147483667"/>
              <ac:picMk id="2" creationId="{67430F4B-6AC3-5503-EE50-25093133B12D}"/>
            </ac:picMkLst>
          </pc:picChg>
          <pc:picChg chg="del">
            <ac:chgData name="Stacy Hawthorne" userId="14446aa7-17ae-4db5-8846-3346d7b976f6" providerId="ADAL" clId="{953BB503-0DEF-9441-AE54-EAE4275DE85C}" dt="2024-02-20T22:16:19.488" v="64" actId="478"/>
            <ac:picMkLst>
              <pc:docMk/>
              <pc:sldMasterMk cId="2256312681" sldId="2147483648"/>
              <pc:sldLayoutMk cId="1710754442" sldId="2147483667"/>
              <ac:picMk id="3" creationId="{F517DF8C-0A84-2DA9-C4B9-54D3430A9F2E}"/>
            </ac:picMkLst>
          </pc:picChg>
          <pc:picChg chg="add del mod">
            <ac:chgData name="Stacy Hawthorne" userId="14446aa7-17ae-4db5-8846-3346d7b976f6" providerId="ADAL" clId="{953BB503-0DEF-9441-AE54-EAE4275DE85C}" dt="2024-02-20T22:16:07.670" v="63" actId="478"/>
            <ac:picMkLst>
              <pc:docMk/>
              <pc:sldMasterMk cId="2256312681" sldId="2147483648"/>
              <pc:sldLayoutMk cId="1710754442" sldId="2147483667"/>
              <ac:picMk id="6" creationId="{8B10800D-DACA-802D-4C71-D4111F7BCE3A}"/>
            </ac:picMkLst>
          </pc:picChg>
          <pc:picChg chg="add mod">
            <ac:chgData name="Stacy Hawthorne" userId="14446aa7-17ae-4db5-8846-3346d7b976f6" providerId="ADAL" clId="{953BB503-0DEF-9441-AE54-EAE4275DE85C}" dt="2024-02-20T22:16:19.928" v="65"/>
            <ac:picMkLst>
              <pc:docMk/>
              <pc:sldMasterMk cId="2256312681" sldId="2147483648"/>
              <pc:sldLayoutMk cId="1710754442" sldId="2147483667"/>
              <ac:picMk id="7" creationId="{4827F854-1F49-DB78-0562-A59D3A984C30}"/>
            </ac:picMkLst>
          </pc:picChg>
          <pc:picChg chg="add mod">
            <ac:chgData name="Stacy Hawthorne" userId="14446aa7-17ae-4db5-8846-3346d7b976f6" providerId="ADAL" clId="{953BB503-0DEF-9441-AE54-EAE4275DE85C}" dt="2024-02-20T22:16:19.928" v="65"/>
            <ac:picMkLst>
              <pc:docMk/>
              <pc:sldMasterMk cId="2256312681" sldId="2147483648"/>
              <pc:sldLayoutMk cId="1710754442" sldId="2147483667"/>
              <ac:picMk id="8" creationId="{608E0933-4482-70B4-CE36-F31FDBEDC683}"/>
            </ac:picMkLst>
          </pc:picChg>
        </pc:sldLayoutChg>
        <pc:sldLayoutChg chg="del">
          <pc:chgData name="Stacy Hawthorne" userId="14446aa7-17ae-4db5-8846-3346d7b976f6" providerId="ADAL" clId="{953BB503-0DEF-9441-AE54-EAE4275DE85C}" dt="2024-02-20T22:10:14.957" v="20" actId="2696"/>
          <pc:sldLayoutMkLst>
            <pc:docMk/>
            <pc:sldMasterMk cId="2256312681" sldId="2147483648"/>
            <pc:sldLayoutMk cId="3804053960" sldId="2147483668"/>
          </pc:sldLayoutMkLst>
        </pc:sldLayoutChg>
        <pc:sldLayoutChg chg="addSp delSp modSp mod">
          <pc:chgData name="Stacy Hawthorne" userId="14446aa7-17ae-4db5-8846-3346d7b976f6" providerId="ADAL" clId="{953BB503-0DEF-9441-AE54-EAE4275DE85C}" dt="2024-02-20T22:15:38.442" v="53"/>
          <pc:sldLayoutMkLst>
            <pc:docMk/>
            <pc:sldMasterMk cId="2256312681" sldId="2147483648"/>
            <pc:sldLayoutMk cId="2249947061" sldId="2147483669"/>
          </pc:sldLayoutMkLst>
          <pc:picChg chg="add mod">
            <ac:chgData name="Stacy Hawthorne" userId="14446aa7-17ae-4db5-8846-3346d7b976f6" providerId="ADAL" clId="{953BB503-0DEF-9441-AE54-EAE4275DE85C}" dt="2024-02-20T22:08:58.888" v="6" actId="167"/>
            <ac:picMkLst>
              <pc:docMk/>
              <pc:sldMasterMk cId="2256312681" sldId="2147483648"/>
              <pc:sldLayoutMk cId="2249947061" sldId="2147483669"/>
              <ac:picMk id="2" creationId="{9A9B7033-A242-C472-9F3B-CFD9C18C5D26}"/>
            </ac:picMkLst>
          </pc:picChg>
          <pc:picChg chg="add del mod">
            <ac:chgData name="Stacy Hawthorne" userId="14446aa7-17ae-4db5-8846-3346d7b976f6" providerId="ADAL" clId="{953BB503-0DEF-9441-AE54-EAE4275DE85C}" dt="2024-02-20T22:15:37.001" v="51" actId="478"/>
            <ac:picMkLst>
              <pc:docMk/>
              <pc:sldMasterMk cId="2256312681" sldId="2147483648"/>
              <pc:sldLayoutMk cId="2249947061" sldId="2147483669"/>
              <ac:picMk id="3" creationId="{7628F39F-5B68-9BFF-AB86-A0B695047E99}"/>
            </ac:picMkLst>
          </pc:picChg>
          <pc:picChg chg="del">
            <ac:chgData name="Stacy Hawthorne" userId="14446aa7-17ae-4db5-8846-3346d7b976f6" providerId="ADAL" clId="{953BB503-0DEF-9441-AE54-EAE4275DE85C}" dt="2024-02-20T22:15:38.063" v="52" actId="478"/>
            <ac:picMkLst>
              <pc:docMk/>
              <pc:sldMasterMk cId="2256312681" sldId="2147483648"/>
              <pc:sldLayoutMk cId="2249947061" sldId="2147483669"/>
              <ac:picMk id="6" creationId="{1ABBE67D-3772-4F57-A25E-E5AB659F93F7}"/>
            </ac:picMkLst>
          </pc:picChg>
          <pc:picChg chg="add mod">
            <ac:chgData name="Stacy Hawthorne" userId="14446aa7-17ae-4db5-8846-3346d7b976f6" providerId="ADAL" clId="{953BB503-0DEF-9441-AE54-EAE4275DE85C}" dt="2024-02-20T22:15:38.442" v="53"/>
            <ac:picMkLst>
              <pc:docMk/>
              <pc:sldMasterMk cId="2256312681" sldId="2147483648"/>
              <pc:sldLayoutMk cId="2249947061" sldId="2147483669"/>
              <ac:picMk id="7" creationId="{1FEEDFA3-6EBF-7471-8F6D-78A37E07B290}"/>
            </ac:picMkLst>
          </pc:picChg>
          <pc:picChg chg="del">
            <ac:chgData name="Stacy Hawthorne" userId="14446aa7-17ae-4db5-8846-3346d7b976f6" providerId="ADAL" clId="{953BB503-0DEF-9441-AE54-EAE4275DE85C}" dt="2024-02-20T22:08:55.380" v="4" actId="478"/>
            <ac:picMkLst>
              <pc:docMk/>
              <pc:sldMasterMk cId="2256312681" sldId="2147483648"/>
              <pc:sldLayoutMk cId="2249947061" sldId="2147483669"/>
              <ac:picMk id="8" creationId="{20D73545-6CDD-CD0C-1A62-AEA090E643C8}"/>
            </ac:picMkLst>
          </pc:picChg>
        </pc:sldLayoutChg>
        <pc:sldLayoutChg chg="addSp delSp modSp mod">
          <pc:chgData name="Stacy Hawthorne" userId="14446aa7-17ae-4db5-8846-3346d7b976f6" providerId="ADAL" clId="{953BB503-0DEF-9441-AE54-EAE4275DE85C}" dt="2024-02-20T22:15:52.829" v="60" actId="1076"/>
          <pc:sldLayoutMkLst>
            <pc:docMk/>
            <pc:sldMasterMk cId="2256312681" sldId="2147483648"/>
            <pc:sldLayoutMk cId="2652356001" sldId="2147483670"/>
          </pc:sldLayoutMkLst>
          <pc:picChg chg="del">
            <ac:chgData name="Stacy Hawthorne" userId="14446aa7-17ae-4db5-8846-3346d7b976f6" providerId="ADAL" clId="{953BB503-0DEF-9441-AE54-EAE4275DE85C}" dt="2024-02-20T22:12:38.086" v="35" actId="478"/>
            <ac:picMkLst>
              <pc:docMk/>
              <pc:sldMasterMk cId="2256312681" sldId="2147483648"/>
              <pc:sldLayoutMk cId="2652356001" sldId="2147483670"/>
              <ac:picMk id="2" creationId="{43706802-DF36-B948-C84F-414C651D2216}"/>
            </ac:picMkLst>
          </pc:picChg>
          <pc:picChg chg="del">
            <ac:chgData name="Stacy Hawthorne" userId="14446aa7-17ae-4db5-8846-3346d7b976f6" providerId="ADAL" clId="{953BB503-0DEF-9441-AE54-EAE4275DE85C}" dt="2024-02-20T22:15:49.733" v="58" actId="478"/>
            <ac:picMkLst>
              <pc:docMk/>
              <pc:sldMasterMk cId="2256312681" sldId="2147483648"/>
              <pc:sldLayoutMk cId="2652356001" sldId="2147483670"/>
              <ac:picMk id="3" creationId="{66E0A8E6-11B0-4AAA-2AFE-821FAE6C1BB1}"/>
            </ac:picMkLst>
          </pc:picChg>
          <pc:picChg chg="add mod">
            <ac:chgData name="Stacy Hawthorne" userId="14446aa7-17ae-4db5-8846-3346d7b976f6" providerId="ADAL" clId="{953BB503-0DEF-9441-AE54-EAE4275DE85C}" dt="2024-02-20T22:12:38.425" v="36"/>
            <ac:picMkLst>
              <pc:docMk/>
              <pc:sldMasterMk cId="2256312681" sldId="2147483648"/>
              <pc:sldLayoutMk cId="2652356001" sldId="2147483670"/>
              <ac:picMk id="6" creationId="{459EBA75-E0A6-132C-7025-88908FEFE755}"/>
            </ac:picMkLst>
          </pc:picChg>
          <pc:picChg chg="add del mod">
            <ac:chgData name="Stacy Hawthorne" userId="14446aa7-17ae-4db5-8846-3346d7b976f6" providerId="ADAL" clId="{953BB503-0DEF-9441-AE54-EAE4275DE85C}" dt="2024-02-20T22:15:48.311" v="57" actId="478"/>
            <ac:picMkLst>
              <pc:docMk/>
              <pc:sldMasterMk cId="2256312681" sldId="2147483648"/>
              <pc:sldLayoutMk cId="2652356001" sldId="2147483670"/>
              <ac:picMk id="7" creationId="{82B77213-A6AE-12B6-8BF4-B5A3C28687E9}"/>
            </ac:picMkLst>
          </pc:picChg>
          <pc:picChg chg="add mod">
            <ac:chgData name="Stacy Hawthorne" userId="14446aa7-17ae-4db5-8846-3346d7b976f6" providerId="ADAL" clId="{953BB503-0DEF-9441-AE54-EAE4275DE85C}" dt="2024-02-20T22:15:52.829" v="60" actId="1076"/>
            <ac:picMkLst>
              <pc:docMk/>
              <pc:sldMasterMk cId="2256312681" sldId="2147483648"/>
              <pc:sldLayoutMk cId="2652356001" sldId="2147483670"/>
              <ac:picMk id="8" creationId="{CA991795-1D0D-9CC8-CC96-D984FD83E5CE}"/>
            </ac:picMkLst>
          </pc:picChg>
        </pc:sldLayoutChg>
        <pc:sldLayoutChg chg="addSp delSp modSp mod">
          <pc:chgData name="Stacy Hawthorne" userId="14446aa7-17ae-4db5-8846-3346d7b976f6" providerId="ADAL" clId="{953BB503-0DEF-9441-AE54-EAE4275DE85C}" dt="2024-02-20T22:16:37.909" v="73"/>
          <pc:sldLayoutMkLst>
            <pc:docMk/>
            <pc:sldMasterMk cId="2256312681" sldId="2147483648"/>
            <pc:sldLayoutMk cId="391767273" sldId="2147483674"/>
          </pc:sldLayoutMkLst>
          <pc:picChg chg="add mod modCrop">
            <ac:chgData name="Stacy Hawthorne" userId="14446aa7-17ae-4db5-8846-3346d7b976f6" providerId="ADAL" clId="{953BB503-0DEF-9441-AE54-EAE4275DE85C}" dt="2024-02-20T22:09:28.720" v="10" actId="167"/>
            <ac:picMkLst>
              <pc:docMk/>
              <pc:sldMasterMk cId="2256312681" sldId="2147483648"/>
              <pc:sldLayoutMk cId="391767273" sldId="2147483674"/>
              <ac:picMk id="2" creationId="{C6147280-2076-887D-044A-602AEEB316D5}"/>
            </ac:picMkLst>
          </pc:picChg>
          <pc:picChg chg="add del mod">
            <ac:chgData name="Stacy Hawthorne" userId="14446aa7-17ae-4db5-8846-3346d7b976f6" providerId="ADAL" clId="{953BB503-0DEF-9441-AE54-EAE4275DE85C}" dt="2024-02-20T22:16:36.426" v="71" actId="478"/>
            <ac:picMkLst>
              <pc:docMk/>
              <pc:sldMasterMk cId="2256312681" sldId="2147483648"/>
              <pc:sldLayoutMk cId="391767273" sldId="2147483674"/>
              <ac:picMk id="3" creationId="{D584ADC8-9724-6B7C-EB7B-0C1D65935B73}"/>
            </ac:picMkLst>
          </pc:picChg>
          <pc:picChg chg="add mod">
            <ac:chgData name="Stacy Hawthorne" userId="14446aa7-17ae-4db5-8846-3346d7b976f6" providerId="ADAL" clId="{953BB503-0DEF-9441-AE54-EAE4275DE85C}" dt="2024-02-20T22:16:37.909" v="73"/>
            <ac:picMkLst>
              <pc:docMk/>
              <pc:sldMasterMk cId="2256312681" sldId="2147483648"/>
              <pc:sldLayoutMk cId="391767273" sldId="2147483674"/>
              <ac:picMk id="4" creationId="{C8201292-6968-451D-1621-783C09FD9DB7}"/>
            </ac:picMkLst>
          </pc:picChg>
          <pc:picChg chg="del">
            <ac:chgData name="Stacy Hawthorne" userId="14446aa7-17ae-4db5-8846-3346d7b976f6" providerId="ADAL" clId="{953BB503-0DEF-9441-AE54-EAE4275DE85C}" dt="2024-02-20T22:09:31.036" v="11" actId="478"/>
            <ac:picMkLst>
              <pc:docMk/>
              <pc:sldMasterMk cId="2256312681" sldId="2147483648"/>
              <pc:sldLayoutMk cId="391767273" sldId="2147483674"/>
              <ac:picMk id="10" creationId="{8BDE5262-6D3C-EFF7-6A7E-99AB4BCC31DD}"/>
            </ac:picMkLst>
          </pc:picChg>
          <pc:picChg chg="del">
            <ac:chgData name="Stacy Hawthorne" userId="14446aa7-17ae-4db5-8846-3346d7b976f6" providerId="ADAL" clId="{953BB503-0DEF-9441-AE54-EAE4275DE85C}" dt="2024-02-20T22:16:37.448" v="72" actId="478"/>
            <ac:picMkLst>
              <pc:docMk/>
              <pc:sldMasterMk cId="2256312681" sldId="2147483648"/>
              <pc:sldLayoutMk cId="391767273" sldId="2147483674"/>
              <ac:picMk id="12" creationId="{99756B2A-6B07-60F9-F098-CFA6C596A898}"/>
            </ac:picMkLst>
          </pc:picChg>
        </pc:sldLayoutChg>
        <pc:sldLayoutChg chg="addSp delSp modSp mod">
          <pc:chgData name="Stacy Hawthorne" userId="14446aa7-17ae-4db5-8846-3346d7b976f6" providerId="ADAL" clId="{953BB503-0DEF-9441-AE54-EAE4275DE85C}" dt="2024-02-20T22:16:47.554" v="78"/>
          <pc:sldLayoutMkLst>
            <pc:docMk/>
            <pc:sldMasterMk cId="2256312681" sldId="2147483648"/>
            <pc:sldLayoutMk cId="2579330578" sldId="2147483675"/>
          </pc:sldLayoutMkLst>
          <pc:picChg chg="add mod modCrop">
            <ac:chgData name="Stacy Hawthorne" userId="14446aa7-17ae-4db5-8846-3346d7b976f6" providerId="ADAL" clId="{953BB503-0DEF-9441-AE54-EAE4275DE85C}" dt="2024-02-20T22:11:24.618" v="27" actId="167"/>
            <ac:picMkLst>
              <pc:docMk/>
              <pc:sldMasterMk cId="2256312681" sldId="2147483648"/>
              <pc:sldLayoutMk cId="2579330578" sldId="2147483675"/>
              <ac:picMk id="2" creationId="{F446E83D-CD40-9F6A-7762-6CEFAAF9C6FE}"/>
            </ac:picMkLst>
          </pc:picChg>
          <pc:picChg chg="add del mod">
            <ac:chgData name="Stacy Hawthorne" userId="14446aa7-17ae-4db5-8846-3346d7b976f6" providerId="ADAL" clId="{953BB503-0DEF-9441-AE54-EAE4275DE85C}" dt="2024-02-20T22:16:46.153" v="76" actId="478"/>
            <ac:picMkLst>
              <pc:docMk/>
              <pc:sldMasterMk cId="2256312681" sldId="2147483648"/>
              <pc:sldLayoutMk cId="2579330578" sldId="2147483675"/>
              <ac:picMk id="3" creationId="{CF64E75D-AAD5-56BA-F53E-0CA1C5E86F30}"/>
            </ac:picMkLst>
          </pc:picChg>
          <pc:picChg chg="add mod">
            <ac:chgData name="Stacy Hawthorne" userId="14446aa7-17ae-4db5-8846-3346d7b976f6" providerId="ADAL" clId="{953BB503-0DEF-9441-AE54-EAE4275DE85C}" dt="2024-02-20T22:16:47.554" v="78"/>
            <ac:picMkLst>
              <pc:docMk/>
              <pc:sldMasterMk cId="2256312681" sldId="2147483648"/>
              <pc:sldLayoutMk cId="2579330578" sldId="2147483675"/>
              <ac:picMk id="5" creationId="{419EBAF2-1443-5C80-A198-B3959360AA47}"/>
            </ac:picMkLst>
          </pc:picChg>
          <pc:picChg chg="del">
            <ac:chgData name="Stacy Hawthorne" userId="14446aa7-17ae-4db5-8846-3346d7b976f6" providerId="ADAL" clId="{953BB503-0DEF-9441-AE54-EAE4275DE85C}" dt="2024-02-20T22:11:26.401" v="28" actId="478"/>
            <ac:picMkLst>
              <pc:docMk/>
              <pc:sldMasterMk cId="2256312681" sldId="2147483648"/>
              <pc:sldLayoutMk cId="2579330578" sldId="2147483675"/>
              <ac:picMk id="10" creationId="{8BDE5262-6D3C-EFF7-6A7E-99AB4BCC31DD}"/>
            </ac:picMkLst>
          </pc:picChg>
          <pc:picChg chg="del">
            <ac:chgData name="Stacy Hawthorne" userId="14446aa7-17ae-4db5-8846-3346d7b976f6" providerId="ADAL" clId="{953BB503-0DEF-9441-AE54-EAE4275DE85C}" dt="2024-02-20T22:16:47.166" v="77" actId="478"/>
            <ac:picMkLst>
              <pc:docMk/>
              <pc:sldMasterMk cId="2256312681" sldId="2147483648"/>
              <pc:sldLayoutMk cId="2579330578" sldId="2147483675"/>
              <ac:picMk id="12" creationId="{99756B2A-6B07-60F9-F098-CFA6C596A898}"/>
            </ac:picMkLst>
          </pc:picChg>
        </pc:sldLayoutChg>
        <pc:sldLayoutChg chg="addSp delSp modSp mod">
          <pc:chgData name="Stacy Hawthorne" userId="14446aa7-17ae-4db5-8846-3346d7b976f6" providerId="ADAL" clId="{953BB503-0DEF-9441-AE54-EAE4275DE85C}" dt="2024-02-20T22:17:45.526" v="89" actId="12789"/>
          <pc:sldLayoutMkLst>
            <pc:docMk/>
            <pc:sldMasterMk cId="2256312681" sldId="2147483648"/>
            <pc:sldLayoutMk cId="2945481864" sldId="2147483677"/>
          </pc:sldLayoutMkLst>
          <pc:picChg chg="add mod">
            <ac:chgData name="Stacy Hawthorne" userId="14446aa7-17ae-4db5-8846-3346d7b976f6" providerId="ADAL" clId="{953BB503-0DEF-9441-AE54-EAE4275DE85C}" dt="2024-02-20T22:09:55.837" v="19" actId="167"/>
            <ac:picMkLst>
              <pc:docMk/>
              <pc:sldMasterMk cId="2256312681" sldId="2147483648"/>
              <pc:sldLayoutMk cId="2945481864" sldId="2147483677"/>
              <ac:picMk id="2" creationId="{BF79E181-6E22-69C5-07E6-A8DEC82DC3FB}"/>
            </ac:picMkLst>
          </pc:picChg>
          <pc:picChg chg="add del mod">
            <ac:chgData name="Stacy Hawthorne" userId="14446aa7-17ae-4db5-8846-3346d7b976f6" providerId="ADAL" clId="{953BB503-0DEF-9441-AE54-EAE4275DE85C}" dt="2024-02-20T22:17:13.735" v="85" actId="478"/>
            <ac:picMkLst>
              <pc:docMk/>
              <pc:sldMasterMk cId="2256312681" sldId="2147483648"/>
              <pc:sldLayoutMk cId="2945481864" sldId="2147483677"/>
              <ac:picMk id="3" creationId="{1A6DDD68-3126-2D74-5EFB-CA877E974065}"/>
            </ac:picMkLst>
          </pc:picChg>
          <pc:picChg chg="add mod">
            <ac:chgData name="Stacy Hawthorne" userId="14446aa7-17ae-4db5-8846-3346d7b976f6" providerId="ADAL" clId="{953BB503-0DEF-9441-AE54-EAE4275DE85C}" dt="2024-02-20T22:17:45.526" v="89" actId="12789"/>
            <ac:picMkLst>
              <pc:docMk/>
              <pc:sldMasterMk cId="2256312681" sldId="2147483648"/>
              <pc:sldLayoutMk cId="2945481864" sldId="2147483677"/>
              <ac:picMk id="4" creationId="{929978E3-A08B-7F1E-1D0B-28930254B909}"/>
            </ac:picMkLst>
          </pc:picChg>
          <pc:picChg chg="del">
            <ac:chgData name="Stacy Hawthorne" userId="14446aa7-17ae-4db5-8846-3346d7b976f6" providerId="ADAL" clId="{953BB503-0DEF-9441-AE54-EAE4275DE85C}" dt="2024-02-20T22:09:51.561" v="17" actId="478"/>
            <ac:picMkLst>
              <pc:docMk/>
              <pc:sldMasterMk cId="2256312681" sldId="2147483648"/>
              <pc:sldLayoutMk cId="2945481864" sldId="2147483677"/>
              <ac:picMk id="8" creationId="{20D73545-6CDD-CD0C-1A62-AEA090E643C8}"/>
            </ac:picMkLst>
          </pc:picChg>
          <pc:picChg chg="del">
            <ac:chgData name="Stacy Hawthorne" userId="14446aa7-17ae-4db5-8846-3346d7b976f6" providerId="ADAL" clId="{953BB503-0DEF-9441-AE54-EAE4275DE85C}" dt="2024-02-20T22:17:14.904" v="86" actId="478"/>
            <ac:picMkLst>
              <pc:docMk/>
              <pc:sldMasterMk cId="2256312681" sldId="2147483648"/>
              <pc:sldLayoutMk cId="2945481864" sldId="2147483677"/>
              <ac:picMk id="13" creationId="{9B615AC8-64A6-0270-1921-671AEA7719EE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692BE5-016A-E4D1-44BC-71A2F443AD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EE6AECD-F35C-65F5-39D8-2D5039A4585E}"/>
              </a:ext>
            </a:extLst>
          </p:cNvPr>
          <p:cNvSpPr/>
          <p:nvPr userDrawn="1"/>
        </p:nvSpPr>
        <p:spPr>
          <a:xfrm>
            <a:off x="740228" y="1317838"/>
            <a:ext cx="9457509" cy="3866606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F38ABC-600F-148F-FDAE-FD62093FE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0490" y="1613612"/>
            <a:ext cx="7889967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7D9122-6923-6B4D-61C1-3886043942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0492" y="4150705"/>
            <a:ext cx="7889966" cy="92639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7CC033-CFBC-CEF4-6CAA-E0A0D30D7F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029" y="430380"/>
            <a:ext cx="2790714" cy="279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79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left">
    <p:bg>
      <p:bgPr>
        <a:solidFill>
          <a:srgbClr val="3239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46E83D-CD40-9F6A-7762-6CEFAAF9C6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359"/>
          <a:stretch/>
        </p:blipFill>
        <p:spPr>
          <a:xfrm>
            <a:off x="0" y="0"/>
            <a:ext cx="3857718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3CFC02-A94F-CB63-009C-1AF2BC5549EE}"/>
              </a:ext>
            </a:extLst>
          </p:cNvPr>
          <p:cNvSpPr/>
          <p:nvPr userDrawn="1"/>
        </p:nvSpPr>
        <p:spPr>
          <a:xfrm>
            <a:off x="550926" y="491706"/>
            <a:ext cx="2872596" cy="5857336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6EDDBE9-998D-3BFA-A041-001558A1A5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2154" y="811213"/>
            <a:ext cx="2302714" cy="493395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Click to edit text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2557B5-9D8D-D3C7-306E-67B859FCDF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22104" y="1139869"/>
            <a:ext cx="6865046" cy="478468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9EBAF2-1443-5C80-A198-B3959360AA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497" y="5745163"/>
            <a:ext cx="893123" cy="89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330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B8D0A6-2FB0-F8A6-221B-46617C726B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07BD3C-D7E1-6932-7BE2-C6F2BB156D9B}"/>
              </a:ext>
            </a:extLst>
          </p:cNvPr>
          <p:cNvSpPr/>
          <p:nvPr userDrawn="1"/>
        </p:nvSpPr>
        <p:spPr>
          <a:xfrm>
            <a:off x="1536192" y="932688"/>
            <a:ext cx="9015984" cy="501091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EE8D31-DBFB-4D61-8988-8E550526533E}"/>
              </a:ext>
            </a:extLst>
          </p:cNvPr>
          <p:cNvSpPr/>
          <p:nvPr userDrawn="1"/>
        </p:nvSpPr>
        <p:spPr>
          <a:xfrm>
            <a:off x="1932404" y="728382"/>
            <a:ext cx="1467068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“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B9390BD-74F1-E695-49BE-243E390898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98838" y="1728788"/>
            <a:ext cx="6634162" cy="38084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Quote</a:t>
            </a:r>
          </a:p>
        </p:txBody>
      </p:sp>
    </p:spTree>
    <p:extLst>
      <p:ext uri="{BB962C8B-B14F-4D97-AF65-F5344CB8AC3E}">
        <p14:creationId xmlns:p14="http://schemas.microsoft.com/office/powerpoint/2010/main" val="875567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816728-74BE-ED2B-D8F2-95257F7034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646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top, banner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2E20BF-0E46-3547-C2C1-5CF594E558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84"/>
          <a:stretch/>
        </p:blipFill>
        <p:spPr>
          <a:xfrm>
            <a:off x="0" y="6109410"/>
            <a:ext cx="12192000" cy="748589"/>
          </a:xfrm>
          <a:prstGeom prst="rect">
            <a:avLst/>
          </a:prstGeom>
        </p:spPr>
      </p:pic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F98E21DD-3474-BB95-CCF4-D74B5DF912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10941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50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dark">
    <p:bg>
      <p:bgPr>
        <a:solidFill>
          <a:srgbClr val="3239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2447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4566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5A2BAD-1FFC-637E-C617-D5A660E33C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893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79E181-6E22-69C5-07E6-A8DEC82DC3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9978E3-A08B-7F1E-1D0B-28930254B9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620" y="769620"/>
            <a:ext cx="5318760" cy="531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481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_whit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9B7033-A242-C472-9F3B-CFD9C18C5D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04B5DDD-D62B-CE38-7469-59A076CD9708}"/>
              </a:ext>
            </a:extLst>
          </p:cNvPr>
          <p:cNvSpPr/>
          <p:nvPr userDrawn="1"/>
        </p:nvSpPr>
        <p:spPr>
          <a:xfrm>
            <a:off x="536387" y="438214"/>
            <a:ext cx="11119226" cy="598157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0A5DDA8-F7CD-0C99-AF27-4A0852A6A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024" y="1855139"/>
            <a:ext cx="10600660" cy="42927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C2903ED-BCD3-1471-A42F-0AAA05ED9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024" y="624662"/>
            <a:ext cx="9845563" cy="10224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EEDFA3-6EBF-7471-8F6D-78A37E07B2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670" y="215495"/>
            <a:ext cx="1442036" cy="144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947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258A16-9C4F-9FCA-5380-8A176523CB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85" r="11974"/>
          <a:stretch/>
        </p:blipFill>
        <p:spPr>
          <a:xfrm>
            <a:off x="11443324" y="0"/>
            <a:ext cx="748675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06F8D6-15F5-2A18-8AD0-B3D2C1F335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670" y="215495"/>
            <a:ext cx="1442036" cy="1442036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DEAAD2E-CD92-9E87-0984-E5787D49B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024" y="1855139"/>
            <a:ext cx="10600660" cy="42927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0202B7-B9A7-8C62-C803-27872A9A1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024" y="624662"/>
            <a:ext cx="9845563" cy="10224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9285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g_banner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9EBA75-E0A6-132C-7025-88908FEFE7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84"/>
          <a:stretch/>
        </p:blipFill>
        <p:spPr>
          <a:xfrm>
            <a:off x="0" y="6109410"/>
            <a:ext cx="12192000" cy="748589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3017E49-4E66-F0A6-288F-F2C55C799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024" y="1855139"/>
            <a:ext cx="10600660" cy="42927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C705700-0B52-0207-3E98-55AB115ED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024" y="624662"/>
            <a:ext cx="9845563" cy="10224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C50038-333E-A45E-F732-020DD6429D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670" y="215495"/>
            <a:ext cx="1442036" cy="144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56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with logo top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2D2B815-76D1-6A59-1FEE-0C39F20B1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447" y="136524"/>
            <a:ext cx="9845563" cy="10224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08A2CCB-4935-43DC-580D-5643474C4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305" y="1570008"/>
            <a:ext cx="10600660" cy="4628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6406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ackground banner right">
    <p:bg>
      <p:bgPr>
        <a:solidFill>
          <a:srgbClr val="3239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BE2AEFB1-E27B-4F66-8A62-08761511E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447" y="136524"/>
            <a:ext cx="9613511" cy="10224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3F16477-9B6D-4A8D-F491-B38829B1B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447" y="1595887"/>
            <a:ext cx="11044696" cy="4513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68FC42-973A-662B-665D-4E3778309B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85" r="11974"/>
          <a:stretch/>
        </p:blipFill>
        <p:spPr>
          <a:xfrm>
            <a:off x="11443324" y="0"/>
            <a:ext cx="748675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8E2250-B167-4C24-3F1B-A94853AB83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670" y="215495"/>
            <a:ext cx="1442036" cy="144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754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ackground banner bottom">
    <p:bg>
      <p:bgPr>
        <a:solidFill>
          <a:srgbClr val="3239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BE2AEFB1-E27B-4F66-8A62-08761511E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448" y="136524"/>
            <a:ext cx="9577416" cy="10224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3F16477-9B6D-4A8D-F491-B38829B1B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447" y="1604513"/>
            <a:ext cx="11044696" cy="4504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3551F3-50A3-AE91-2182-9C07F22EA5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84"/>
          <a:stretch/>
        </p:blipFill>
        <p:spPr>
          <a:xfrm>
            <a:off x="0" y="6109410"/>
            <a:ext cx="12192000" cy="7485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0C3293F-77AC-C30E-B3F1-44FC3A8204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670" y="215495"/>
            <a:ext cx="1442036" cy="144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002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ackground logo top right">
    <p:bg>
      <p:bgPr>
        <a:solidFill>
          <a:srgbClr val="3239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2D2B815-76D1-6A59-1FEE-0C39F20B1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447" y="136524"/>
            <a:ext cx="9845563" cy="10224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08A2CCB-4935-43DC-580D-5643474C4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305" y="1544128"/>
            <a:ext cx="10600660" cy="4654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7278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photo and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147280-2076-887D-044A-602AEEB316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59"/>
          <a:stretch/>
        </p:blipFill>
        <p:spPr>
          <a:xfrm>
            <a:off x="8334282" y="0"/>
            <a:ext cx="3857718" cy="685800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8404FC5-FDE8-5F39-0924-122D164B9D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334282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3CFC02-A94F-CB63-009C-1AF2BC5549EE}"/>
              </a:ext>
            </a:extLst>
          </p:cNvPr>
          <p:cNvSpPr/>
          <p:nvPr userDrawn="1"/>
        </p:nvSpPr>
        <p:spPr>
          <a:xfrm>
            <a:off x="8885208" y="491706"/>
            <a:ext cx="2872596" cy="5857336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6EDDBE9-998D-3BFA-A041-001558A1A5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94724" y="811213"/>
            <a:ext cx="2302714" cy="493395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Click to edit text 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201292-6968-451D-1621-783C09FD9D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779" y="5745163"/>
            <a:ext cx="893123" cy="89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7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8A2B48-B999-AE86-5961-1316CB874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447" y="136524"/>
            <a:ext cx="11080401" cy="10224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79800-6D60-B866-CEB2-A9D56557B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305" y="1584346"/>
            <a:ext cx="10600660" cy="4614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</p:spTree>
    <p:extLst>
      <p:ext uri="{BB962C8B-B14F-4D97-AF65-F5344CB8AC3E}">
        <p14:creationId xmlns:p14="http://schemas.microsoft.com/office/powerpoint/2010/main" val="2256312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50" r:id="rId3"/>
    <p:sldLayoutId id="2147483670" r:id="rId4"/>
    <p:sldLayoutId id="2147483661" r:id="rId5"/>
    <p:sldLayoutId id="2147483667" r:id="rId6"/>
    <p:sldLayoutId id="2147483666" r:id="rId7"/>
    <p:sldLayoutId id="2147483671" r:id="rId8"/>
    <p:sldLayoutId id="2147483674" r:id="rId9"/>
    <p:sldLayoutId id="2147483675" r:id="rId10"/>
    <p:sldLayoutId id="2147483656" r:id="rId11"/>
    <p:sldLayoutId id="2147483672" r:id="rId12"/>
    <p:sldLayoutId id="2147483651" r:id="rId13"/>
    <p:sldLayoutId id="2147483673" r:id="rId14"/>
    <p:sldLayoutId id="2147483655" r:id="rId15"/>
    <p:sldLayoutId id="2147483657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4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4224" userDrawn="1">
          <p15:clr>
            <a:srgbClr val="F26B43"/>
          </p15:clr>
        </p15:guide>
        <p15:guide id="4" pos="7608" userDrawn="1">
          <p15:clr>
            <a:srgbClr val="F26B43"/>
          </p15:clr>
        </p15:guide>
        <p15:guide id="5" pos="72" userDrawn="1">
          <p15:clr>
            <a:srgbClr val="F26B43"/>
          </p15:clr>
        </p15:guide>
        <p15:guide id="6" orient="horz" pos="744" userDrawn="1">
          <p15:clr>
            <a:srgbClr val="F26B43"/>
          </p15:clr>
        </p15:guide>
        <p15:guide id="7" pos="6864" userDrawn="1">
          <p15:clr>
            <a:srgbClr val="F26B43"/>
          </p15:clr>
        </p15:guide>
        <p15:guide id="8" pos="168" userDrawn="1">
          <p15:clr>
            <a:srgbClr val="F26B43"/>
          </p15:clr>
        </p15:guide>
        <p15:guide id="10" orient="horz" pos="3912" userDrawn="1">
          <p15:clr>
            <a:srgbClr val="F26B43"/>
          </p15:clr>
        </p15:guide>
        <p15:guide id="11" orient="horz" pos="840" userDrawn="1">
          <p15:clr>
            <a:srgbClr val="F26B43"/>
          </p15:clr>
        </p15:guide>
        <p15:guide id="13" pos="7200" userDrawn="1">
          <p15:clr>
            <a:srgbClr val="F26B43"/>
          </p15:clr>
        </p15:guide>
        <p15:guide id="14" orient="horz" pos="936" userDrawn="1">
          <p15:clr>
            <a:srgbClr val="F26B43"/>
          </p15:clr>
        </p15:guide>
        <p15:guide id="15" pos="6384" userDrawn="1">
          <p15:clr>
            <a:srgbClr val="F26B43"/>
          </p15:clr>
        </p15:guide>
        <p15:guide id="16" orient="horz" pos="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26C00B-D2ED-1745-5770-6B9B829375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956F308-E1D5-868C-9417-7DD4C3A6B9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876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A6BECC3-0FEC-65CA-E9FA-390220B53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257D9D0-26D0-0732-2BA5-CF118895D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07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pair of people walking on a path with fallen leaves&#10;&#10;Description automatically generated with low confidence">
            <a:extLst>
              <a:ext uri="{FF2B5EF4-FFF2-40B4-BE49-F238E27FC236}">
                <a16:creationId xmlns:a16="http://schemas.microsoft.com/office/drawing/2014/main" id="{72403466-31C2-83C8-0590-057944C740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8" b="4708"/>
          <a:stretch>
            <a:fillRect/>
          </a:stretch>
        </p:blipFill>
        <p:spPr/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5AEF1F5-ECCE-DA1E-BC1D-759517DCEE9F}"/>
              </a:ext>
            </a:extLst>
          </p:cNvPr>
          <p:cNvSpPr txBox="1"/>
          <p:nvPr/>
        </p:nvSpPr>
        <p:spPr>
          <a:xfrm>
            <a:off x="8924544" y="2466473"/>
            <a:ext cx="3267455" cy="1477328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Photo placeholder.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To change image, right click and choose change picture. </a:t>
            </a:r>
            <a:r>
              <a:rPr lang="en-US" i="1" dirty="0"/>
              <a:t>(Delete these instructions.) </a:t>
            </a:r>
          </a:p>
        </p:txBody>
      </p:sp>
    </p:spTree>
    <p:extLst>
      <p:ext uri="{BB962C8B-B14F-4D97-AF65-F5344CB8AC3E}">
        <p14:creationId xmlns:p14="http://schemas.microsoft.com/office/powerpoint/2010/main" val="2453183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B77EE8AE-30F0-90C4-21AB-D6BB1D984CC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/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D8F458-D3BC-32F1-1656-EB76B12089D0}"/>
              </a:ext>
            </a:extLst>
          </p:cNvPr>
          <p:cNvSpPr txBox="1"/>
          <p:nvPr/>
        </p:nvSpPr>
        <p:spPr>
          <a:xfrm>
            <a:off x="8924544" y="2466473"/>
            <a:ext cx="3267455" cy="1477328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Photo placeholder.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To change image, right click and choose change picture. </a:t>
            </a:r>
            <a:r>
              <a:rPr lang="en-US" i="1" dirty="0"/>
              <a:t>(Delete these instructions.) </a:t>
            </a:r>
          </a:p>
        </p:txBody>
      </p:sp>
    </p:spTree>
    <p:extLst>
      <p:ext uri="{BB962C8B-B14F-4D97-AF65-F5344CB8AC3E}">
        <p14:creationId xmlns:p14="http://schemas.microsoft.com/office/powerpoint/2010/main" val="3644657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 descr="A silhouette of a person flying a kite&#10;&#10;Description automatically generated with medium confidence">
            <a:extLst>
              <a:ext uri="{FF2B5EF4-FFF2-40B4-BE49-F238E27FC236}">
                <a16:creationId xmlns:a16="http://schemas.microsoft.com/office/drawing/2014/main" id="{3EA19FB5-726E-E53A-B38D-0C73C25D9F82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701800"/>
            <a:ext cx="5181600" cy="3454400"/>
          </a:xfrm>
        </p:spPr>
      </p:pic>
      <p:pic>
        <p:nvPicPr>
          <p:cNvPr id="13" name="Content Placeholder 12" descr="A picture containing sky, outdoor, sunset, sun&#10;&#10;Description automatically generated">
            <a:extLst>
              <a:ext uri="{FF2B5EF4-FFF2-40B4-BE49-F238E27FC236}">
                <a16:creationId xmlns:a16="http://schemas.microsoft.com/office/drawing/2014/main" id="{03CC929E-C86F-5584-6B4F-171843846927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1800"/>
            <a:ext cx="5181600" cy="3454400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B757D05-E77D-598E-B7AF-2210F09C088C}"/>
              </a:ext>
            </a:extLst>
          </p:cNvPr>
          <p:cNvSpPr txBox="1"/>
          <p:nvPr/>
        </p:nvSpPr>
        <p:spPr>
          <a:xfrm>
            <a:off x="9235441" y="4826675"/>
            <a:ext cx="2956560" cy="1477328"/>
          </a:xfrm>
          <a:prstGeom prst="rect">
            <a:avLst/>
          </a:prstGeom>
          <a:solidFill>
            <a:srgbClr val="DBE139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Dual photo placeholders. To change images, right click and choose change picture. </a:t>
            </a:r>
            <a:r>
              <a:rPr lang="en-US" i="1" dirty="0"/>
              <a:t>(Delete these instructions.) </a:t>
            </a:r>
          </a:p>
        </p:txBody>
      </p:sp>
    </p:spTree>
    <p:extLst>
      <p:ext uri="{BB962C8B-B14F-4D97-AF65-F5344CB8AC3E}">
        <p14:creationId xmlns:p14="http://schemas.microsoft.com/office/powerpoint/2010/main" val="1976816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5C855A-5232-A9CE-1DCB-373E0FA401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39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922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717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554B6D-8768-0388-A9D5-23A9673AF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055" y="1399286"/>
            <a:ext cx="10600660" cy="483781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A08B85-8CCE-3FDA-61D1-5414F2828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055" y="239445"/>
            <a:ext cx="9845563" cy="10224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55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882A7E-5A2E-495C-D639-35B12496F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447" y="136524"/>
            <a:ext cx="11080401" cy="10224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34A7F4-6C34-E326-FD3B-4965092741A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85305" y="1584346"/>
            <a:ext cx="10600660" cy="461443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076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AF1420D-64F3-A1D5-6A4A-BDA5A4D8A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0E942B-968B-2F7D-50C3-13C4D0527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551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6A073A-CF09-395C-3DB6-6B68DDEA6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447" y="136524"/>
            <a:ext cx="9845563" cy="10224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A00BA7-A5B5-A8E9-AFC6-E03BFACF893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76447" y="1595887"/>
            <a:ext cx="11044696" cy="45135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963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0ABFB4-2B07-52CE-5DE4-8303A2FD9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DE5925-6068-F869-9860-EDB5B6F85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037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51BE2CD-7643-5C30-8645-C0BF71F2AC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334282" cy="6858000"/>
          </a:xfrm>
        </p:spPr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AED922-1A77-0449-B4B5-1099A56285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273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85A4A9-4A02-904C-9ABE-70EAF38C06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06EDD2-E535-18E3-022E-90536CFDF5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64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DBC174-BC1C-8C43-E9CF-E2A2A5026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A7D7310-88B3-3C45-2BCE-A8F481F38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304" y="1570008"/>
            <a:ext cx="11358055" cy="462877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525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orld Forum 2024 Vancouver">
      <a:dk1>
        <a:srgbClr val="343434"/>
      </a:dk1>
      <a:lt1>
        <a:srgbClr val="FFFFFF"/>
      </a:lt1>
      <a:dk2>
        <a:srgbClr val="323232"/>
      </a:dk2>
      <a:lt2>
        <a:srgbClr val="FFE9CB"/>
      </a:lt2>
      <a:accent1>
        <a:srgbClr val="7B8CC6"/>
      </a:accent1>
      <a:accent2>
        <a:srgbClr val="C62028"/>
      </a:accent2>
      <a:accent3>
        <a:srgbClr val="FADDCD"/>
      </a:accent3>
      <a:accent4>
        <a:srgbClr val="A6BDD7"/>
      </a:accent4>
      <a:accent5>
        <a:srgbClr val="B9E5FB"/>
      </a:accent5>
      <a:accent6>
        <a:srgbClr val="919191"/>
      </a:accent6>
      <a:hlink>
        <a:srgbClr val="0432FF"/>
      </a:hlink>
      <a:folHlink>
        <a:srgbClr val="0432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7455</TotalTime>
  <Words>60</Words>
  <Application>Microsoft Macintosh PowerPoint</Application>
  <PresentationFormat>Widescreen</PresentationFormat>
  <Paragraphs>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Carrie Quist</dc:creator>
  <cp:lastModifiedBy>Stacy Hawthorne</cp:lastModifiedBy>
  <cp:revision>96</cp:revision>
  <dcterms:created xsi:type="dcterms:W3CDTF">2022-12-14T22:59:29Z</dcterms:created>
  <dcterms:modified xsi:type="dcterms:W3CDTF">2024-02-23T22:24:10Z</dcterms:modified>
</cp:coreProperties>
</file>