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5AAEB4-D30E-AADE-F16D-8D108330A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3A082-8788-157E-EC80-0B577B2C00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37C05F-BDF3-AA4C-B96D-31F5D0DAE39F}" type="datetimeFigureOut">
              <a:rPr lang="en-US"/>
              <a:pPr>
                <a:defRPr/>
              </a:pPr>
              <a:t>10/21/22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C7AC1-C64C-A557-8927-F877FE7B9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B340C-F4D1-C641-6A76-DC05213623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8EEA60-F97B-5644-A299-4D36BBD4B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5976E6-EE0B-840E-0CAA-673BC67D1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58EFF-40DF-CBFA-2915-FF54191648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092ED2-42C9-614F-B56C-6C02CDDFB73E}" type="datetimeFigureOut">
              <a:rPr lang="en-US"/>
              <a:pPr>
                <a:defRPr/>
              </a:pPr>
              <a:t>10/21/22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5671F0-B3C7-0820-EEB1-98BEA0D81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8FF973-49F1-26E1-C6D0-DB3C0D039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0AB2-D3A9-0E11-5AD9-854DAEC2FD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6D45D-1DFC-172E-BF47-13126130C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DF85A61-6C46-F94B-ADEA-602904BF0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EA645-C4AF-CAD6-912E-0A0A015D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7EF98-CAAE-4F2A-50DD-C297474FE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5F037-CD1A-1B5C-95EB-85D7DD6E3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7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2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8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9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64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68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988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60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67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6181D7-0692-9D92-C819-1F764B254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72337" y="2833517"/>
            <a:ext cx="4271664" cy="298466"/>
          </a:xfrm>
          <a:prstGeom prst="rect">
            <a:avLst/>
          </a:prstGeom>
          <a:solidFill>
            <a:srgbClr val="C0DCF2"/>
          </a:solidFill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79357" y="2654649"/>
            <a:ext cx="1917357" cy="2349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72337" y="3378623"/>
            <a:ext cx="4271664" cy="298466"/>
          </a:xfrm>
          <a:prstGeom prst="rect">
            <a:avLst/>
          </a:prstGeom>
          <a:solidFill>
            <a:srgbClr val="C0DCF2"/>
          </a:solidFill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872337" y="3923729"/>
            <a:ext cx="4271664" cy="298466"/>
          </a:xfrm>
          <a:prstGeom prst="rect">
            <a:avLst/>
          </a:prstGeom>
          <a:solidFill>
            <a:srgbClr val="C0DCF2"/>
          </a:solidFill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72337" y="4468835"/>
            <a:ext cx="4271664" cy="298466"/>
          </a:xfrm>
          <a:prstGeom prst="rect">
            <a:avLst/>
          </a:prstGeom>
          <a:solidFill>
            <a:srgbClr val="C0DCF2"/>
          </a:solidFill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72337" y="5016843"/>
            <a:ext cx="4271664" cy="617838"/>
          </a:xfrm>
          <a:prstGeom prst="rect">
            <a:avLst/>
          </a:prstGeom>
          <a:solidFill>
            <a:srgbClr val="C0DCF2"/>
          </a:solidFill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24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335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35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470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707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89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059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E637F-C041-6E2E-5EE7-84A44C5D4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0" y="1028700"/>
            <a:ext cx="3632200" cy="5295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0500" y="1028700"/>
            <a:ext cx="3632200" cy="5295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4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B5A13-F869-52C3-C34C-43FFC4D35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1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0B9F7-AC83-79B5-9891-EB4788E24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5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933A4-1C56-D752-D7C6-4684B6530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71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51C9B-8B8B-4E04-1F6E-677F017A7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2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8BA58-59AE-5D23-B3A4-5C116DEA1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23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40D3E-D70D-0EAC-6A67-60F16E51B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9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D3015-4A61-1C15-AAB3-FCAFF83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  <p:sldLayoutId id="2147484210" r:id="rId18"/>
    <p:sldLayoutId id="2147484211" r:id="rId19"/>
    <p:sldLayoutId id="2147484212" r:id="rId20"/>
    <p:sldLayoutId id="2147484213" r:id="rId21"/>
    <p:sldLayoutId id="2147484214" r:id="rId22"/>
    <p:sldLayoutId id="2147484215" r:id="rId23"/>
    <p:sldLayoutId id="2147484216" r:id="rId24"/>
    <p:sldLayoutId id="2147484217" r:id="rId25"/>
    <p:sldLayoutId id="2147484229" r:id="rId2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C521DD29-A019-E198-FABB-3ABC88DB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481513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1F310FE5-01B2-C799-5F22-A9A380DD9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491038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1">
            <a:extLst>
              <a:ext uri="{FF2B5EF4-FFF2-40B4-BE49-F238E27FC236}">
                <a16:creationId xmlns:a16="http://schemas.microsoft.com/office/drawing/2014/main" id="{D4B8312C-3E7E-6BE5-662B-FE1745D79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6" name="Text Placeholder 2">
            <a:extLst>
              <a:ext uri="{FF2B5EF4-FFF2-40B4-BE49-F238E27FC236}">
                <a16:creationId xmlns:a16="http://schemas.microsoft.com/office/drawing/2014/main" id="{FD20BC50-69E8-776B-ECB1-D936B32C1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C9DECF73-01BA-FA5A-B255-D1E82E170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7150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/>
              <a:t>NOTES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1">
            <a:extLst>
              <a:ext uri="{FF2B5EF4-FFF2-40B4-BE49-F238E27FC236}">
                <a16:creationId xmlns:a16="http://schemas.microsoft.com/office/drawing/2014/main" id="{AA9B293F-FBC4-0DBF-5028-DC8461521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872038" y="2833688"/>
            <a:ext cx="4271962" cy="298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46" name="Picture Placeholder 2">
            <a:extLst>
              <a:ext uri="{FF2B5EF4-FFF2-40B4-BE49-F238E27FC236}">
                <a16:creationId xmlns:a16="http://schemas.microsoft.com/office/drawing/2014/main" id="{0CB77F2B-930E-EE87-38A5-D406E471BD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2679700" y="2654300"/>
            <a:ext cx="1917700" cy="234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Text Placeholder 3">
            <a:extLst>
              <a:ext uri="{FF2B5EF4-FFF2-40B4-BE49-F238E27FC236}">
                <a16:creationId xmlns:a16="http://schemas.microsoft.com/office/drawing/2014/main" id="{E1763410-063C-09ED-ABE7-0AFD01CEE9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4872038" y="3378200"/>
            <a:ext cx="4271962" cy="298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48" name="Text Placeholder 4">
            <a:extLst>
              <a:ext uri="{FF2B5EF4-FFF2-40B4-BE49-F238E27FC236}">
                <a16:creationId xmlns:a16="http://schemas.microsoft.com/office/drawing/2014/main" id="{59C41800-3F67-BED5-81BE-76EBE1E75F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4872038" y="3924300"/>
            <a:ext cx="4271962" cy="298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49" name="Text Placeholder 5">
            <a:extLst>
              <a:ext uri="{FF2B5EF4-FFF2-40B4-BE49-F238E27FC236}">
                <a16:creationId xmlns:a16="http://schemas.microsoft.com/office/drawing/2014/main" id="{8C858AD6-DA21-B6E5-49F8-C221C2142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4872038" y="4468813"/>
            <a:ext cx="4271962" cy="298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50" name="Text Placeholder 6">
            <a:extLst>
              <a:ext uri="{FF2B5EF4-FFF2-40B4-BE49-F238E27FC236}">
                <a16:creationId xmlns:a16="http://schemas.microsoft.com/office/drawing/2014/main" id="{EB909E0B-BFC0-3BED-0432-54005F6E8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auto">
          <a:xfrm>
            <a:off x="4872038" y="5016500"/>
            <a:ext cx="4271962" cy="6175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C3B90825-7D6E-2A62-4F54-D89E19722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491038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8262E23C-227A-8A8A-CC3D-F4452531E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802188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0CCAE4ED-8C89-A5B6-1E76-239476B9C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491038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</Words>
  <Application>Microsoft Macintosh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Stacy Hawthorne</cp:lastModifiedBy>
  <cp:revision>35</cp:revision>
  <dcterms:created xsi:type="dcterms:W3CDTF">2021-03-06T14:36:54Z</dcterms:created>
  <dcterms:modified xsi:type="dcterms:W3CDTF">2022-10-21T20:06:39Z</dcterms:modified>
</cp:coreProperties>
</file>