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98" r:id="rId2"/>
    <p:sldId id="303" r:id="rId3"/>
    <p:sldId id="304" r:id="rId4"/>
    <p:sldId id="308" r:id="rId5"/>
    <p:sldId id="307" r:id="rId6"/>
    <p:sldId id="306" r:id="rId7"/>
    <p:sldId id="301" r:id="rId8"/>
    <p:sldId id="302" r:id="rId9"/>
    <p:sldId id="305" r:id="rId10"/>
  </p:sldIdLst>
  <p:sldSz cx="9144000" cy="5143500" type="screen16x9"/>
  <p:notesSz cx="6858000" cy="9144000"/>
  <p:embeddedFontLst>
    <p:embeddedFont>
      <p:font typeface="Barlow" pitchFamily="2" charset="77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8E7EF0-30BA-47A9-9E73-536E6FB35545}">
  <a:tblStyle styleId="{918E7EF0-30BA-47A9-9E73-536E6FB3554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FAFD12A-2A65-4255-B111-476A2ECDBF9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0" y="2826775"/>
            <a:ext cx="9144000" cy="10340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CC0A60-78B8-3D4B-B2E5-E56B2DEF43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49171" y="395632"/>
            <a:ext cx="2445658" cy="2445658"/>
          </a:xfrm>
          <a:prstGeom prst="rect">
            <a:avLst/>
          </a:prstGeom>
        </p:spPr>
      </p:pic>
      <p:sp>
        <p:nvSpPr>
          <p:cNvPr id="4" name="Google Shape;17;p3">
            <a:extLst>
              <a:ext uri="{FF2B5EF4-FFF2-40B4-BE49-F238E27FC236}">
                <a16:creationId xmlns:a16="http://schemas.microsoft.com/office/drawing/2014/main" id="{38E6BDEF-6D79-F34C-B3EA-D8540B5E268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3968966"/>
            <a:ext cx="9144000" cy="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0" y="-75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1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1596188" y="0"/>
            <a:ext cx="7547811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935400" y="1846200"/>
            <a:ext cx="58149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935400" y="2604625"/>
            <a:ext cx="5814900" cy="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4427A2-CDB6-114F-B73A-E71CDF315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  <p:sp>
        <p:nvSpPr>
          <p:cNvPr id="7" name="Google Shape;27;p5">
            <a:extLst>
              <a:ext uri="{FF2B5EF4-FFF2-40B4-BE49-F238E27FC236}">
                <a16:creationId xmlns:a16="http://schemas.microsoft.com/office/drawing/2014/main" id="{D567F280-0890-B740-B662-3B8D78100A6A}"/>
              </a:ext>
            </a:extLst>
          </p:cNvPr>
          <p:cNvSpPr/>
          <p:nvPr userDrawn="1"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1;p5">
            <a:extLst>
              <a:ext uri="{FF2B5EF4-FFF2-40B4-BE49-F238E27FC236}">
                <a16:creationId xmlns:a16="http://schemas.microsoft.com/office/drawing/2014/main" id="{7DE3F429-5274-C249-8860-EEA25BA9A73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19217D-3FD3-7243-97CD-532CEF8DF28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6" name="Google Shape;26;p5">
            <a:extLst>
              <a:ext uri="{FF2B5EF4-FFF2-40B4-BE49-F238E27FC236}">
                <a16:creationId xmlns:a16="http://schemas.microsoft.com/office/drawing/2014/main" id="{1B8F761C-862A-324A-BCF5-7AD7BC9E6984}"/>
              </a:ext>
            </a:extLst>
          </p:cNvPr>
          <p:cNvSpPr/>
          <p:nvPr userDrawn="1"/>
        </p:nvSpPr>
        <p:spPr>
          <a:xfrm>
            <a:off x="1604211" y="0"/>
            <a:ext cx="75396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31;p5">
            <a:extLst>
              <a:ext uri="{FF2B5EF4-FFF2-40B4-BE49-F238E27FC236}">
                <a16:creationId xmlns:a16="http://schemas.microsoft.com/office/drawing/2014/main" id="{232EFF6C-19B7-D940-ABEB-682832358AFE}"/>
              </a:ext>
            </a:extLst>
          </p:cNvPr>
          <p:cNvSpPr txBox="1">
            <a:spLocks/>
          </p:cNvSpPr>
          <p:nvPr userDrawn="1"/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A7AD07-5AEC-1E47-B6DC-DE3E6E9D2D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  <p:sp>
        <p:nvSpPr>
          <p:cNvPr id="9" name="Google Shape;53;p8">
            <a:extLst>
              <a:ext uri="{FF2B5EF4-FFF2-40B4-BE49-F238E27FC236}">
                <a16:creationId xmlns:a16="http://schemas.microsoft.com/office/drawing/2014/main" id="{431D9384-31BD-D44E-B7A7-B266758EB4DF}"/>
              </a:ext>
            </a:extLst>
          </p:cNvPr>
          <p:cNvSpPr/>
          <p:nvPr userDrawn="1"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4;p8">
            <a:extLst>
              <a:ext uri="{FF2B5EF4-FFF2-40B4-BE49-F238E27FC236}">
                <a16:creationId xmlns:a16="http://schemas.microsoft.com/office/drawing/2014/main" id="{D8197EC8-18E3-5B44-A844-0F25AF81FA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75681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sp>
        <p:nvSpPr>
          <p:cNvPr id="11" name="Google Shape;30;p5">
            <a:extLst>
              <a:ext uri="{FF2B5EF4-FFF2-40B4-BE49-F238E27FC236}">
                <a16:creationId xmlns:a16="http://schemas.microsoft.com/office/drawing/2014/main" id="{63D3C1AA-AC1B-2F4C-9526-A910949887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058300" y="1417525"/>
            <a:ext cx="65190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▪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63230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1_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604211" y="0"/>
            <a:ext cx="75396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837800" y="39342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2058300" y="1417525"/>
            <a:ext cx="65190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▪"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E285E4-F93E-A24E-A23D-632D49781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8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2;p7">
            <a:extLst>
              <a:ext uri="{FF2B5EF4-FFF2-40B4-BE49-F238E27FC236}">
                <a16:creationId xmlns:a16="http://schemas.microsoft.com/office/drawing/2014/main" id="{5933B4C9-A2CA-8D4A-9B77-6989E0D43216}"/>
              </a:ext>
            </a:extLst>
          </p:cNvPr>
          <p:cNvSpPr/>
          <p:nvPr userDrawn="1"/>
        </p:nvSpPr>
        <p:spPr>
          <a:xfrm>
            <a:off x="1604210" y="-75"/>
            <a:ext cx="75397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3;p8">
            <a:extLst>
              <a:ext uri="{FF2B5EF4-FFF2-40B4-BE49-F238E27FC236}">
                <a16:creationId xmlns:a16="http://schemas.microsoft.com/office/drawing/2014/main" id="{3F0137F7-8D94-3440-89FE-49C2B779493A}"/>
              </a:ext>
            </a:extLst>
          </p:cNvPr>
          <p:cNvSpPr/>
          <p:nvPr userDrawn="1"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54;p8">
            <a:extLst>
              <a:ext uri="{FF2B5EF4-FFF2-40B4-BE49-F238E27FC236}">
                <a16:creationId xmlns:a16="http://schemas.microsoft.com/office/drawing/2014/main" id="{00BC31C6-F5FF-4846-8C2C-2AA0352B52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75681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9E1DF-FD26-0B4B-B3D5-6CC27413801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4" name="Google Shape;43;p7">
            <a:extLst>
              <a:ext uri="{FF2B5EF4-FFF2-40B4-BE49-F238E27FC236}">
                <a16:creationId xmlns:a16="http://schemas.microsoft.com/office/drawing/2014/main" id="{1FBBE745-1870-5344-A0E3-240FA22C2538}"/>
              </a:ext>
            </a:extLst>
          </p:cNvPr>
          <p:cNvSpPr/>
          <p:nvPr userDrawn="1"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46;p7">
            <a:extLst>
              <a:ext uri="{FF2B5EF4-FFF2-40B4-BE49-F238E27FC236}">
                <a16:creationId xmlns:a16="http://schemas.microsoft.com/office/drawing/2014/main" id="{FB7BB4B9-9614-6B49-82C8-B6520F5540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88695" y="1367175"/>
            <a:ext cx="3269980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sp>
        <p:nvSpPr>
          <p:cNvPr id="6" name="Google Shape;47;p7">
            <a:extLst>
              <a:ext uri="{FF2B5EF4-FFF2-40B4-BE49-F238E27FC236}">
                <a16:creationId xmlns:a16="http://schemas.microsoft.com/office/drawing/2014/main" id="{DDE0F136-2FF1-884E-AB9A-CF2E1E07C09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480489" y="1367175"/>
            <a:ext cx="3269981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sp>
        <p:nvSpPr>
          <p:cNvPr id="7" name="Google Shape;48;p7">
            <a:extLst>
              <a:ext uri="{FF2B5EF4-FFF2-40B4-BE49-F238E27FC236}">
                <a16:creationId xmlns:a16="http://schemas.microsoft.com/office/drawing/2014/main" id="{E8D22165-C769-1C4C-B5F5-975F8F0EA932}"/>
              </a:ext>
            </a:extLst>
          </p:cNvPr>
          <p:cNvSpPr txBox="1">
            <a:spLocks/>
          </p:cNvSpPr>
          <p:nvPr userDrawn="1"/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ED01B1-91EE-C848-81F3-8EDBDB13A2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2885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;p7">
            <a:extLst>
              <a:ext uri="{FF2B5EF4-FFF2-40B4-BE49-F238E27FC236}">
                <a16:creationId xmlns:a16="http://schemas.microsoft.com/office/drawing/2014/main" id="{8A6BDD14-8855-3A4D-AB1C-C9C20A5716B8}"/>
              </a:ext>
            </a:extLst>
          </p:cNvPr>
          <p:cNvSpPr/>
          <p:nvPr userDrawn="1"/>
        </p:nvSpPr>
        <p:spPr>
          <a:xfrm>
            <a:off x="1604210" y="0"/>
            <a:ext cx="75397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48;p7">
            <a:extLst>
              <a:ext uri="{FF2B5EF4-FFF2-40B4-BE49-F238E27FC236}">
                <a16:creationId xmlns:a16="http://schemas.microsoft.com/office/drawing/2014/main" id="{9B7F4AB7-1F74-A74A-967D-B202F54A7F2F}"/>
              </a:ext>
            </a:extLst>
          </p:cNvPr>
          <p:cNvSpPr txBox="1">
            <a:spLocks/>
          </p:cNvSpPr>
          <p:nvPr userDrawn="1"/>
        </p:nvSpPr>
        <p:spPr>
          <a:xfrm>
            <a:off x="8750400" y="4356300"/>
            <a:ext cx="393600" cy="39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6" name="Google Shape;46;p7">
            <a:extLst>
              <a:ext uri="{FF2B5EF4-FFF2-40B4-BE49-F238E27FC236}">
                <a16:creationId xmlns:a16="http://schemas.microsoft.com/office/drawing/2014/main" id="{C9CD5C97-F7D6-194F-A1BE-9884B4BD87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788695" y="1367175"/>
            <a:ext cx="3269980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sp>
        <p:nvSpPr>
          <p:cNvPr id="7" name="Google Shape;47;p7">
            <a:extLst>
              <a:ext uri="{FF2B5EF4-FFF2-40B4-BE49-F238E27FC236}">
                <a16:creationId xmlns:a16="http://schemas.microsoft.com/office/drawing/2014/main" id="{727C1DB1-B98B-A949-A80B-EE0B7B2263D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480489" y="1367175"/>
            <a:ext cx="3269981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84BDB5-369E-E54D-8D27-F751AA7FB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  <p:sp>
        <p:nvSpPr>
          <p:cNvPr id="9" name="Google Shape;45;p7">
            <a:extLst>
              <a:ext uri="{FF2B5EF4-FFF2-40B4-BE49-F238E27FC236}">
                <a16:creationId xmlns:a16="http://schemas.microsoft.com/office/drawing/2014/main" id="{2F965F3C-48EE-EE46-8269-AD08ADF856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60883" y="393425"/>
            <a:ext cx="6454891" cy="806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2359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6;p5">
            <a:extLst>
              <a:ext uri="{FF2B5EF4-FFF2-40B4-BE49-F238E27FC236}">
                <a16:creationId xmlns:a16="http://schemas.microsoft.com/office/drawing/2014/main" id="{632C968A-758F-E846-A561-567317E4002F}"/>
              </a:ext>
            </a:extLst>
          </p:cNvPr>
          <p:cNvSpPr/>
          <p:nvPr userDrawn="1"/>
        </p:nvSpPr>
        <p:spPr>
          <a:xfrm>
            <a:off x="1604311" y="0"/>
            <a:ext cx="75396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31;p5">
            <a:extLst>
              <a:ext uri="{FF2B5EF4-FFF2-40B4-BE49-F238E27FC236}">
                <a16:creationId xmlns:a16="http://schemas.microsoft.com/office/drawing/2014/main" id="{CD575B88-DE37-7D48-BE08-C2F03DFD424E}"/>
              </a:ext>
            </a:extLst>
          </p:cNvPr>
          <p:cNvSpPr txBox="1">
            <a:spLocks/>
          </p:cNvSpPr>
          <p:nvPr userDrawn="1"/>
        </p:nvSpPr>
        <p:spPr>
          <a:xfrm>
            <a:off x="8750500" y="4356225"/>
            <a:ext cx="393600" cy="39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rl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EC996-2C9A-5542-9404-96B76EA1671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4" name="Google Shape;53;p8">
            <a:extLst>
              <a:ext uri="{FF2B5EF4-FFF2-40B4-BE49-F238E27FC236}">
                <a16:creationId xmlns:a16="http://schemas.microsoft.com/office/drawing/2014/main" id="{F3D28627-09A8-B541-8810-E11A94F9C17C}"/>
              </a:ext>
            </a:extLst>
          </p:cNvPr>
          <p:cNvSpPr/>
          <p:nvPr userDrawn="1"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54;p8">
            <a:extLst>
              <a:ext uri="{FF2B5EF4-FFF2-40B4-BE49-F238E27FC236}">
                <a16:creationId xmlns:a16="http://schemas.microsoft.com/office/drawing/2014/main" id="{63A539DD-4B97-0B45-AFC6-E871DA6B20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75681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AE66F-FCBC-3D4F-A69C-90D1190855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  <p:sp>
        <p:nvSpPr>
          <p:cNvPr id="9" name="Google Shape;55;p8">
            <a:extLst>
              <a:ext uri="{FF2B5EF4-FFF2-40B4-BE49-F238E27FC236}">
                <a16:creationId xmlns:a16="http://schemas.microsoft.com/office/drawing/2014/main" id="{BAED9F8A-590A-F044-BF3A-38010C2A6C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698058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0" name="Google Shape;56;p8">
            <a:extLst>
              <a:ext uri="{FF2B5EF4-FFF2-40B4-BE49-F238E27FC236}">
                <a16:creationId xmlns:a16="http://schemas.microsoft.com/office/drawing/2014/main" id="{3B573B8F-2B92-DA47-8A5A-9875484EF80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134408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" name="Google Shape;57;p8">
            <a:extLst>
              <a:ext uri="{FF2B5EF4-FFF2-40B4-BE49-F238E27FC236}">
                <a16:creationId xmlns:a16="http://schemas.microsoft.com/office/drawing/2014/main" id="{252BE44B-6471-044A-A7CE-E622C84D468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570757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30235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 preserve="1" userDrawn="1">
  <p:cSld name="1_Title + 3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;p7">
            <a:extLst>
              <a:ext uri="{FF2B5EF4-FFF2-40B4-BE49-F238E27FC236}">
                <a16:creationId xmlns:a16="http://schemas.microsoft.com/office/drawing/2014/main" id="{B8128B91-1C75-D342-80EC-AE57BC3BD000}"/>
              </a:ext>
            </a:extLst>
          </p:cNvPr>
          <p:cNvSpPr/>
          <p:nvPr userDrawn="1"/>
        </p:nvSpPr>
        <p:spPr>
          <a:xfrm>
            <a:off x="1604210" y="-75"/>
            <a:ext cx="7539789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D651D5-7408-A14D-9F34-B73309669A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56" y="3724876"/>
            <a:ext cx="1397000" cy="1397000"/>
          </a:xfrm>
          <a:prstGeom prst="rect">
            <a:avLst/>
          </a:prstGeom>
        </p:spPr>
      </p:pic>
      <p:sp>
        <p:nvSpPr>
          <p:cNvPr id="52" name="Google Shape;52;p8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1698058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4134408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6570757" y="1375225"/>
            <a:ext cx="2317500" cy="33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45;p7">
            <a:extLst>
              <a:ext uri="{FF2B5EF4-FFF2-40B4-BE49-F238E27FC236}">
                <a16:creationId xmlns:a16="http://schemas.microsoft.com/office/drawing/2014/main" id="{1BEBD2D9-14E9-3541-BC9F-DFFA79F1DF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60883" y="393425"/>
            <a:ext cx="6454891" cy="806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503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ackground image">
  <p:cSld name="BLANK_1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7872900" y="-75"/>
            <a:ext cx="12711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 b="0" i="0">
                <a:solidFill>
                  <a:schemeClr val="l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rlow"/>
              </a:defRPr>
            </a:lvl1pPr>
            <a:lvl2pPr lvl="1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CAA63E2F-240A-9F4F-BE6F-EC917D5F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330" y="274638"/>
            <a:ext cx="6959019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736D82F-5556-464E-8A75-C552A17C6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6330" y="1370013"/>
            <a:ext cx="695902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add text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5" r:id="rId3"/>
    <p:sldLayoutId id="2147483661" r:id="rId4"/>
    <p:sldLayoutId id="2147483664" r:id="rId5"/>
    <p:sldLayoutId id="2147483666" r:id="rId6"/>
    <p:sldLayoutId id="2147483667" r:id="rId7"/>
    <p:sldLayoutId id="2147483663" r:id="rId8"/>
    <p:sldLayoutId id="2147483659" r:id="rId9"/>
    <p:sldLayoutId id="2147483657" r:id="rId10"/>
  </p:sldLayoutIdLst>
  <p:transition>
    <p:fade thruBlk="1"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00" b="1" i="0" u="none" strike="noStrike" cap="none">
          <a:solidFill>
            <a:schemeClr val="bg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4572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•"/>
        <a:defRPr sz="23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36DC-E0AE-AF4F-A14A-9221F2ED0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DBDED-BEA6-6745-94A6-EC95D5BBD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459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EBDFA-850A-8840-816F-128D9CFEC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9" name="Google Shape;109;p16">
            <a:extLst>
              <a:ext uri="{FF2B5EF4-FFF2-40B4-BE49-F238E27FC236}">
                <a16:creationId xmlns:a16="http://schemas.microsoft.com/office/drawing/2014/main" id="{69C956AF-6C59-4448-847B-880CEE5D8877}"/>
              </a:ext>
            </a:extLst>
          </p:cNvPr>
          <p:cNvSpPr txBox="1">
            <a:spLocks/>
          </p:cNvSpPr>
          <p:nvPr/>
        </p:nvSpPr>
        <p:spPr>
          <a:xfrm>
            <a:off x="2146623" y="879879"/>
            <a:ext cx="6299953" cy="116046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00" b="1" i="0" u="none" strike="noStrike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7000">
                <a:solidFill>
                  <a:schemeClr val="accent1"/>
                </a:solidFill>
              </a:rPr>
              <a:t>HELLO!</a:t>
            </a:r>
          </a:p>
        </p:txBody>
      </p:sp>
      <p:sp>
        <p:nvSpPr>
          <p:cNvPr id="10" name="Google Shape;110;p16">
            <a:extLst>
              <a:ext uri="{FF2B5EF4-FFF2-40B4-BE49-F238E27FC236}">
                <a16:creationId xmlns:a16="http://schemas.microsoft.com/office/drawing/2014/main" id="{9C206CC4-D8BB-DC4E-B86F-9A80B22D742A}"/>
              </a:ext>
            </a:extLst>
          </p:cNvPr>
          <p:cNvSpPr txBox="1">
            <a:spLocks/>
          </p:cNvSpPr>
          <p:nvPr/>
        </p:nvSpPr>
        <p:spPr>
          <a:xfrm>
            <a:off x="2199011" y="2086379"/>
            <a:ext cx="6254401" cy="197485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3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/>
              <a:t>I am &lt;&lt;Your Name&gt;&gt;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 am here because I love to give presentations. 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 can find me at @username</a:t>
            </a:r>
          </a:p>
        </p:txBody>
      </p:sp>
    </p:spTree>
    <p:extLst>
      <p:ext uri="{BB962C8B-B14F-4D97-AF65-F5344CB8AC3E}">
        <p14:creationId xmlns:p14="http://schemas.microsoft.com/office/powerpoint/2010/main" val="142671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B99C9-B659-6740-8E74-B496096F4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A213F-B8AB-6249-A8DA-6B04726C73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EBDFA-850A-8840-816F-128D9CFEC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261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CA701D-E020-BB45-ACFB-BF741777B01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604F04-DDBE-364C-98F3-B1D8D232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219EB-6678-E04E-A844-6FBFBC90F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0234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3946-9507-134D-9FA2-6A207AA2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937275-3220-DF4B-B6F5-D82A9F492D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8900-3D17-BF44-8F7C-B88533FBF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F43EB-B8E1-5646-89DC-F83A2A3112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88856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21800F-969C-1440-8845-DDB60DA4DBA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FD43C4E-B41B-0849-B67A-6AEAC013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1D99E31-2604-B649-BF7B-10603C6271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5A93E43-9D19-9543-9B81-362B13F5DB3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1521375-0361-9E4D-8068-F22454A4517D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Click to add text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5411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8E5471-3AD9-6246-B283-765BD02B4D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8465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C3307C-D955-CB45-A0D3-2FDC0670A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551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EBDFA-850A-8840-816F-128D9CFEC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sp>
        <p:nvSpPr>
          <p:cNvPr id="9" name="Google Shape;109;p16">
            <a:extLst>
              <a:ext uri="{FF2B5EF4-FFF2-40B4-BE49-F238E27FC236}">
                <a16:creationId xmlns:a16="http://schemas.microsoft.com/office/drawing/2014/main" id="{69C956AF-6C59-4448-847B-880CEE5D8877}"/>
              </a:ext>
            </a:extLst>
          </p:cNvPr>
          <p:cNvSpPr txBox="1">
            <a:spLocks/>
          </p:cNvSpPr>
          <p:nvPr/>
        </p:nvSpPr>
        <p:spPr>
          <a:xfrm>
            <a:off x="2146623" y="879879"/>
            <a:ext cx="6299953" cy="116046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00" b="1" i="0" u="none" strike="noStrike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7000">
                <a:solidFill>
                  <a:schemeClr val="accent1"/>
                </a:solidFill>
              </a:rPr>
              <a:t>THANKS!</a:t>
            </a:r>
          </a:p>
        </p:txBody>
      </p:sp>
      <p:sp>
        <p:nvSpPr>
          <p:cNvPr id="10" name="Google Shape;110;p16">
            <a:extLst>
              <a:ext uri="{FF2B5EF4-FFF2-40B4-BE49-F238E27FC236}">
                <a16:creationId xmlns:a16="http://schemas.microsoft.com/office/drawing/2014/main" id="{9C206CC4-D8BB-DC4E-B86F-9A80B22D742A}"/>
              </a:ext>
            </a:extLst>
          </p:cNvPr>
          <p:cNvSpPr txBox="1">
            <a:spLocks/>
          </p:cNvSpPr>
          <p:nvPr/>
        </p:nvSpPr>
        <p:spPr>
          <a:xfrm>
            <a:off x="2199011" y="2086379"/>
            <a:ext cx="6254401" cy="197485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 sz="23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600"/>
              </a:spcBef>
              <a:buNone/>
            </a:pPr>
            <a:r>
              <a:rPr lang="en-US"/>
              <a:t>Any questions?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-US"/>
              <a:t>You can find me at:</a:t>
            </a:r>
          </a:p>
          <a:p>
            <a:pPr lvl="0" indent="-393700">
              <a:spcBef>
                <a:spcPts val="600"/>
              </a:spcBef>
              <a:buSzPts val="2600"/>
              <a:buChar char="▪"/>
            </a:pPr>
            <a:r>
              <a:rPr lang="en-US"/>
              <a:t>@username</a:t>
            </a:r>
          </a:p>
          <a:p>
            <a:pPr lvl="0" indent="-393700">
              <a:buSzPts val="2600"/>
              <a:buChar char="▪"/>
            </a:pPr>
            <a:r>
              <a:rPr lang="en-US"/>
              <a:t>user@mail.me</a:t>
            </a:r>
          </a:p>
        </p:txBody>
      </p:sp>
    </p:spTree>
    <p:extLst>
      <p:ext uri="{BB962C8B-B14F-4D97-AF65-F5344CB8AC3E}">
        <p14:creationId xmlns:p14="http://schemas.microsoft.com/office/powerpoint/2010/main" val="2458757003"/>
      </p:ext>
    </p:extLst>
  </p:cSld>
  <p:clrMapOvr>
    <a:masterClrMapping/>
  </p:clrMapOvr>
</p:sld>
</file>

<file path=ppt/theme/theme1.xml><?xml version="1.0" encoding="utf-8"?>
<a:theme xmlns:a="http://schemas.openxmlformats.org/drawingml/2006/main" name="Basset template">
  <a:themeElements>
    <a:clrScheme name="World Forum 2022">
      <a:dk1>
        <a:srgbClr val="343434"/>
      </a:dk1>
      <a:lt1>
        <a:srgbClr val="FFFFFF"/>
      </a:lt1>
      <a:dk2>
        <a:srgbClr val="323232"/>
      </a:dk2>
      <a:lt2>
        <a:srgbClr val="E3E1CB"/>
      </a:lt2>
      <a:accent1>
        <a:srgbClr val="F5831F"/>
      </a:accent1>
      <a:accent2>
        <a:srgbClr val="059FB5"/>
      </a:accent2>
      <a:accent3>
        <a:srgbClr val="FBE16B"/>
      </a:accent3>
      <a:accent4>
        <a:srgbClr val="F2B545"/>
      </a:accent4>
      <a:accent5>
        <a:srgbClr val="F58420"/>
      </a:accent5>
      <a:accent6>
        <a:srgbClr val="C19859"/>
      </a:accent6>
      <a:hlink>
        <a:srgbClr val="0432FF"/>
      </a:hlink>
      <a:folHlink>
        <a:srgbClr val="0432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103</Words>
  <Application>Microsoft Macintosh PowerPoint</Application>
  <PresentationFormat>On-screen Show (16:9)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Barlow</vt:lpstr>
      <vt:lpstr>Arial</vt:lpstr>
      <vt:lpstr>Basset template</vt:lpstr>
      <vt:lpstr>Click to add title</vt:lpstr>
      <vt:lpstr>PowerPoint Presentation</vt:lpstr>
      <vt:lpstr>Click to add title</vt:lpstr>
      <vt:lpstr>Click to add title</vt:lpstr>
      <vt:lpstr>Click to add title</vt:lpstr>
      <vt:lpstr>Click to add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Stacy Hawthorne</cp:lastModifiedBy>
  <cp:revision>18</cp:revision>
  <dcterms:modified xsi:type="dcterms:W3CDTF">2022-02-18T17:43:24Z</dcterms:modified>
</cp:coreProperties>
</file>